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E6CE1D-C80F-423E-82C9-CE66ABB0B412}" v="2" dt="2026-01-03T00:49:56.8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97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3F44BE-2A40-4C9D-AAE2-44DC0F010DAD}"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4545B16C-56F6-4773-83F9-6169DA550134}">
      <dgm:prSet custT="1"/>
      <dgm:spPr/>
      <dgm:t>
        <a:bodyPr/>
        <a:lstStyle/>
        <a:p>
          <a:r>
            <a:rPr lang="en-US" sz="4800" dirty="0"/>
            <a:t>1. Win 10,000 Souls for Christ this 2026 thru our Gospel Evangelistic Crusades, Life Groups, Preaching Points, Outreaches, Medical Missions, Campus Ministry and Church Services. </a:t>
          </a:r>
        </a:p>
      </dgm:t>
    </dgm:pt>
    <dgm:pt modelId="{799EB5A5-A547-45DE-9D5C-016B062C7B5F}" type="parTrans" cxnId="{0A0FA200-0935-43EC-BB73-D1C740EA5C6A}">
      <dgm:prSet/>
      <dgm:spPr/>
      <dgm:t>
        <a:bodyPr/>
        <a:lstStyle/>
        <a:p>
          <a:endParaRPr lang="en-US"/>
        </a:p>
      </dgm:t>
    </dgm:pt>
    <dgm:pt modelId="{529A7030-F72A-476C-8416-BF8C9B67A044}" type="sibTrans" cxnId="{0A0FA200-0935-43EC-BB73-D1C740EA5C6A}">
      <dgm:prSet/>
      <dgm:spPr/>
      <dgm:t>
        <a:bodyPr/>
        <a:lstStyle/>
        <a:p>
          <a:endParaRPr lang="en-US"/>
        </a:p>
      </dgm:t>
    </dgm:pt>
    <dgm:pt modelId="{16D7CDC3-E711-4322-B5D7-DDA92D147950}">
      <dgm:prSet/>
      <dgm:spPr/>
      <dgm:t>
        <a:bodyPr/>
        <a:lstStyle/>
        <a:p>
          <a:r>
            <a:rPr lang="en-US" dirty="0"/>
            <a:t>(4000 each Decisions for Christ in </a:t>
          </a:r>
          <a:r>
            <a:rPr lang="en-US" dirty="0" err="1"/>
            <a:t>Tungko</a:t>
          </a:r>
          <a:r>
            <a:rPr lang="en-US" dirty="0"/>
            <a:t> and 3000 in Paradise and </a:t>
          </a:r>
          <a:r>
            <a:rPr lang="en-US" dirty="0" err="1"/>
            <a:t>Muzon</a:t>
          </a:r>
          <a:r>
            <a:rPr lang="en-US" dirty="0"/>
            <a:t>)</a:t>
          </a:r>
        </a:p>
      </dgm:t>
    </dgm:pt>
    <dgm:pt modelId="{8BD122EE-7B82-44B2-8381-49E1E5E1457C}" type="parTrans" cxnId="{FFDDDC3C-FA17-42C7-AFAB-DAA89C737A9C}">
      <dgm:prSet/>
      <dgm:spPr/>
      <dgm:t>
        <a:bodyPr/>
        <a:lstStyle/>
        <a:p>
          <a:endParaRPr lang="en-US"/>
        </a:p>
      </dgm:t>
    </dgm:pt>
    <dgm:pt modelId="{25062219-FFF9-470A-B8EF-5644643F5218}" type="sibTrans" cxnId="{FFDDDC3C-FA17-42C7-AFAB-DAA89C737A9C}">
      <dgm:prSet/>
      <dgm:spPr/>
      <dgm:t>
        <a:bodyPr/>
        <a:lstStyle/>
        <a:p>
          <a:endParaRPr lang="en-US"/>
        </a:p>
      </dgm:t>
    </dgm:pt>
    <dgm:pt modelId="{A2ABA2B7-7F1F-4A07-ADFE-AAD7412C4346}" type="pres">
      <dgm:prSet presAssocID="{D43F44BE-2A40-4C9D-AAE2-44DC0F010DAD}" presName="vert0" presStyleCnt="0">
        <dgm:presLayoutVars>
          <dgm:dir/>
          <dgm:animOne val="branch"/>
          <dgm:animLvl val="lvl"/>
        </dgm:presLayoutVars>
      </dgm:prSet>
      <dgm:spPr/>
    </dgm:pt>
    <dgm:pt modelId="{9BB495D8-99B0-48E3-8C26-62F085CE0C75}" type="pres">
      <dgm:prSet presAssocID="{4545B16C-56F6-4773-83F9-6169DA550134}" presName="thickLine" presStyleLbl="alignNode1" presStyleIdx="0" presStyleCnt="2"/>
      <dgm:spPr/>
    </dgm:pt>
    <dgm:pt modelId="{B887D596-D30A-4AC9-A423-1AE0D60EE1C6}" type="pres">
      <dgm:prSet presAssocID="{4545B16C-56F6-4773-83F9-6169DA550134}" presName="horz1" presStyleCnt="0"/>
      <dgm:spPr/>
    </dgm:pt>
    <dgm:pt modelId="{3B7B32AD-35EB-4BBD-A2C1-A616D442AADC}" type="pres">
      <dgm:prSet presAssocID="{4545B16C-56F6-4773-83F9-6169DA550134}" presName="tx1" presStyleLbl="revTx" presStyleIdx="0" presStyleCnt="2"/>
      <dgm:spPr/>
    </dgm:pt>
    <dgm:pt modelId="{93397FFA-CDE0-4A8C-9A9D-C44AA64AD078}" type="pres">
      <dgm:prSet presAssocID="{4545B16C-56F6-4773-83F9-6169DA550134}" presName="vert1" presStyleCnt="0"/>
      <dgm:spPr/>
    </dgm:pt>
    <dgm:pt modelId="{AC499825-3249-4633-B24D-19A2C81A2414}" type="pres">
      <dgm:prSet presAssocID="{16D7CDC3-E711-4322-B5D7-DDA92D147950}" presName="thickLine" presStyleLbl="alignNode1" presStyleIdx="1" presStyleCnt="2"/>
      <dgm:spPr/>
    </dgm:pt>
    <dgm:pt modelId="{1D9D570F-B62A-42CE-BA09-DF9397707DCF}" type="pres">
      <dgm:prSet presAssocID="{16D7CDC3-E711-4322-B5D7-DDA92D147950}" presName="horz1" presStyleCnt="0"/>
      <dgm:spPr/>
    </dgm:pt>
    <dgm:pt modelId="{FE624A79-9A51-4987-8C5B-884578F7C025}" type="pres">
      <dgm:prSet presAssocID="{16D7CDC3-E711-4322-B5D7-DDA92D147950}" presName="tx1" presStyleLbl="revTx" presStyleIdx="1" presStyleCnt="2" custLinFactNeighborY="437"/>
      <dgm:spPr/>
    </dgm:pt>
    <dgm:pt modelId="{EA37E996-E2BF-48D5-8C1C-60E99828246B}" type="pres">
      <dgm:prSet presAssocID="{16D7CDC3-E711-4322-B5D7-DDA92D147950}" presName="vert1" presStyleCnt="0"/>
      <dgm:spPr/>
    </dgm:pt>
  </dgm:ptLst>
  <dgm:cxnLst>
    <dgm:cxn modelId="{0A0FA200-0935-43EC-BB73-D1C740EA5C6A}" srcId="{D43F44BE-2A40-4C9D-AAE2-44DC0F010DAD}" destId="{4545B16C-56F6-4773-83F9-6169DA550134}" srcOrd="0" destOrd="0" parTransId="{799EB5A5-A547-45DE-9D5C-016B062C7B5F}" sibTransId="{529A7030-F72A-476C-8416-BF8C9B67A044}"/>
    <dgm:cxn modelId="{FFDDDC3C-FA17-42C7-AFAB-DAA89C737A9C}" srcId="{D43F44BE-2A40-4C9D-AAE2-44DC0F010DAD}" destId="{16D7CDC3-E711-4322-B5D7-DDA92D147950}" srcOrd="1" destOrd="0" parTransId="{8BD122EE-7B82-44B2-8381-49E1E5E1457C}" sibTransId="{25062219-FFF9-470A-B8EF-5644643F5218}"/>
    <dgm:cxn modelId="{F8570266-E023-4E21-96A8-A95E6BA28F39}" type="presOf" srcId="{4545B16C-56F6-4773-83F9-6169DA550134}" destId="{3B7B32AD-35EB-4BBD-A2C1-A616D442AADC}" srcOrd="0" destOrd="0" presId="urn:microsoft.com/office/officeart/2008/layout/LinedList"/>
    <dgm:cxn modelId="{0EAB7689-79E9-4C32-BA0B-821C86AAAE5F}" type="presOf" srcId="{16D7CDC3-E711-4322-B5D7-DDA92D147950}" destId="{FE624A79-9A51-4987-8C5B-884578F7C025}" srcOrd="0" destOrd="0" presId="urn:microsoft.com/office/officeart/2008/layout/LinedList"/>
    <dgm:cxn modelId="{F7AAC9CE-04E8-4B61-9C7F-56F2215F2CD9}" type="presOf" srcId="{D43F44BE-2A40-4C9D-AAE2-44DC0F010DAD}" destId="{A2ABA2B7-7F1F-4A07-ADFE-AAD7412C4346}" srcOrd="0" destOrd="0" presId="urn:microsoft.com/office/officeart/2008/layout/LinedList"/>
    <dgm:cxn modelId="{24884D6D-ECC2-44C7-A390-2997FA2414C5}" type="presParOf" srcId="{A2ABA2B7-7F1F-4A07-ADFE-AAD7412C4346}" destId="{9BB495D8-99B0-48E3-8C26-62F085CE0C75}" srcOrd="0" destOrd="0" presId="urn:microsoft.com/office/officeart/2008/layout/LinedList"/>
    <dgm:cxn modelId="{AB376FAE-F7D7-4424-9776-177A57F34964}" type="presParOf" srcId="{A2ABA2B7-7F1F-4A07-ADFE-AAD7412C4346}" destId="{B887D596-D30A-4AC9-A423-1AE0D60EE1C6}" srcOrd="1" destOrd="0" presId="urn:microsoft.com/office/officeart/2008/layout/LinedList"/>
    <dgm:cxn modelId="{A8842CAA-3234-4E85-BFA5-894AC73022C6}" type="presParOf" srcId="{B887D596-D30A-4AC9-A423-1AE0D60EE1C6}" destId="{3B7B32AD-35EB-4BBD-A2C1-A616D442AADC}" srcOrd="0" destOrd="0" presId="urn:microsoft.com/office/officeart/2008/layout/LinedList"/>
    <dgm:cxn modelId="{2FECCE32-ABAE-4514-8A26-2F9606B73B6E}" type="presParOf" srcId="{B887D596-D30A-4AC9-A423-1AE0D60EE1C6}" destId="{93397FFA-CDE0-4A8C-9A9D-C44AA64AD078}" srcOrd="1" destOrd="0" presId="urn:microsoft.com/office/officeart/2008/layout/LinedList"/>
    <dgm:cxn modelId="{DBA3107A-AC5B-4CBB-8669-2C058BC64488}" type="presParOf" srcId="{A2ABA2B7-7F1F-4A07-ADFE-AAD7412C4346}" destId="{AC499825-3249-4633-B24D-19A2C81A2414}" srcOrd="2" destOrd="0" presId="urn:microsoft.com/office/officeart/2008/layout/LinedList"/>
    <dgm:cxn modelId="{8C42D4E6-EB97-467D-8144-B127796AC7A9}" type="presParOf" srcId="{A2ABA2B7-7F1F-4A07-ADFE-AAD7412C4346}" destId="{1D9D570F-B62A-42CE-BA09-DF9397707DCF}" srcOrd="3" destOrd="0" presId="urn:microsoft.com/office/officeart/2008/layout/LinedList"/>
    <dgm:cxn modelId="{70D6518D-C594-4DC2-A96C-B982721372E5}" type="presParOf" srcId="{1D9D570F-B62A-42CE-BA09-DF9397707DCF}" destId="{FE624A79-9A51-4987-8C5B-884578F7C025}" srcOrd="0" destOrd="0" presId="urn:microsoft.com/office/officeart/2008/layout/LinedList"/>
    <dgm:cxn modelId="{9A38B363-A5D4-40A7-9672-4AEDD565D49C}" type="presParOf" srcId="{1D9D570F-B62A-42CE-BA09-DF9397707DCF}" destId="{EA37E996-E2BF-48D5-8C1C-60E99828246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DDCF63-218F-478B-A7BA-00377F3EECCC}" type="doc">
      <dgm:prSet loTypeId="urn:microsoft.com/office/officeart/2005/8/layout/orgChart1" loCatId="hierarchy" qsTypeId="urn:microsoft.com/office/officeart/2005/8/quickstyle/simple2" qsCatId="simple" csTypeId="urn:microsoft.com/office/officeart/2005/8/colors/colorful2" csCatId="colorful" phldr="1"/>
      <dgm:spPr/>
      <dgm:t>
        <a:bodyPr/>
        <a:lstStyle/>
        <a:p>
          <a:endParaRPr lang="en-US"/>
        </a:p>
      </dgm:t>
    </dgm:pt>
    <dgm:pt modelId="{FB3F329E-970A-4DDA-9CA6-56BCA977E5BF}">
      <dgm:prSet/>
      <dgm:spPr/>
      <dgm:t>
        <a:bodyPr/>
        <a:lstStyle/>
        <a:p>
          <a:r>
            <a:rPr lang="en-US" dirty="0"/>
            <a:t>2. To be a Strong Praying Church.</a:t>
          </a:r>
        </a:p>
      </dgm:t>
    </dgm:pt>
    <dgm:pt modelId="{6DFA4AC8-7F10-4C20-A20D-C21556624D6E}" type="parTrans" cxnId="{A3FA696A-0DBA-4DDA-914E-AFDAF16AFBA5}">
      <dgm:prSet/>
      <dgm:spPr/>
      <dgm:t>
        <a:bodyPr/>
        <a:lstStyle/>
        <a:p>
          <a:endParaRPr lang="en-US"/>
        </a:p>
      </dgm:t>
    </dgm:pt>
    <dgm:pt modelId="{B5D90003-A5A2-4249-BC49-E1CF0438D120}" type="sibTrans" cxnId="{A3FA696A-0DBA-4DDA-914E-AFDAF16AFBA5}">
      <dgm:prSet/>
      <dgm:spPr/>
      <dgm:t>
        <a:bodyPr/>
        <a:lstStyle/>
        <a:p>
          <a:endParaRPr lang="en-US"/>
        </a:p>
      </dgm:t>
    </dgm:pt>
    <dgm:pt modelId="{935C0427-F2E3-4574-8880-01D30CF1F12B}">
      <dgm:prSet/>
      <dgm:spPr/>
      <dgm:t>
        <a:bodyPr/>
        <a:lstStyle/>
        <a:p>
          <a:r>
            <a:rPr lang="en-US" dirty="0"/>
            <a:t>( Establish 30 Intercessors in every Satellite Church in SJDM Bulacan)</a:t>
          </a:r>
        </a:p>
      </dgm:t>
    </dgm:pt>
    <dgm:pt modelId="{7F0820E8-43B7-4F6E-8A88-2AF3621158DF}" type="parTrans" cxnId="{8C7D58D3-7FD0-47FE-8E26-6E37496E8CC6}">
      <dgm:prSet/>
      <dgm:spPr/>
      <dgm:t>
        <a:bodyPr/>
        <a:lstStyle/>
        <a:p>
          <a:endParaRPr lang="en-US"/>
        </a:p>
      </dgm:t>
    </dgm:pt>
    <dgm:pt modelId="{3ACC8806-6782-44CA-A20C-A12F45671F30}" type="sibTrans" cxnId="{8C7D58D3-7FD0-47FE-8E26-6E37496E8CC6}">
      <dgm:prSet/>
      <dgm:spPr/>
      <dgm:t>
        <a:bodyPr/>
        <a:lstStyle/>
        <a:p>
          <a:endParaRPr lang="en-US"/>
        </a:p>
      </dgm:t>
    </dgm:pt>
    <dgm:pt modelId="{A95C5FD6-F4D4-4F79-9BB0-5B5764820435}" type="pres">
      <dgm:prSet presAssocID="{E7DDCF63-218F-478B-A7BA-00377F3EECCC}" presName="hierChild1" presStyleCnt="0">
        <dgm:presLayoutVars>
          <dgm:orgChart val="1"/>
          <dgm:chPref val="1"/>
          <dgm:dir/>
          <dgm:animOne val="branch"/>
          <dgm:animLvl val="lvl"/>
          <dgm:resizeHandles/>
        </dgm:presLayoutVars>
      </dgm:prSet>
      <dgm:spPr/>
    </dgm:pt>
    <dgm:pt modelId="{C1121CDE-7F7B-486E-A31C-7875A3342CE6}" type="pres">
      <dgm:prSet presAssocID="{FB3F329E-970A-4DDA-9CA6-56BCA977E5BF}" presName="hierRoot1" presStyleCnt="0">
        <dgm:presLayoutVars>
          <dgm:hierBranch val="init"/>
        </dgm:presLayoutVars>
      </dgm:prSet>
      <dgm:spPr/>
    </dgm:pt>
    <dgm:pt modelId="{769B6964-5513-4E81-A342-80A0A1FFFAC2}" type="pres">
      <dgm:prSet presAssocID="{FB3F329E-970A-4DDA-9CA6-56BCA977E5BF}" presName="rootComposite1" presStyleCnt="0"/>
      <dgm:spPr/>
    </dgm:pt>
    <dgm:pt modelId="{969FF0B9-4703-4EDA-9F22-571AA948BEF1}" type="pres">
      <dgm:prSet presAssocID="{FB3F329E-970A-4DDA-9CA6-56BCA977E5BF}" presName="rootText1" presStyleLbl="node0" presStyleIdx="0" presStyleCnt="2" custScaleX="155326" custScaleY="182987">
        <dgm:presLayoutVars>
          <dgm:chPref val="3"/>
        </dgm:presLayoutVars>
      </dgm:prSet>
      <dgm:spPr/>
    </dgm:pt>
    <dgm:pt modelId="{CA29306D-831E-46F4-8598-B51C5758330E}" type="pres">
      <dgm:prSet presAssocID="{FB3F329E-970A-4DDA-9CA6-56BCA977E5BF}" presName="rootConnector1" presStyleLbl="node1" presStyleIdx="0" presStyleCnt="0"/>
      <dgm:spPr/>
    </dgm:pt>
    <dgm:pt modelId="{F08D08A0-1CA0-4786-88EC-07018C48DB1F}" type="pres">
      <dgm:prSet presAssocID="{FB3F329E-970A-4DDA-9CA6-56BCA977E5BF}" presName="hierChild2" presStyleCnt="0"/>
      <dgm:spPr/>
    </dgm:pt>
    <dgm:pt modelId="{4CB76912-4862-4552-8BF4-02AFB74EC3BA}" type="pres">
      <dgm:prSet presAssocID="{FB3F329E-970A-4DDA-9CA6-56BCA977E5BF}" presName="hierChild3" presStyleCnt="0"/>
      <dgm:spPr/>
    </dgm:pt>
    <dgm:pt modelId="{A5E3EAFC-C741-40F1-A270-3470A1FFA1A9}" type="pres">
      <dgm:prSet presAssocID="{935C0427-F2E3-4574-8880-01D30CF1F12B}" presName="hierRoot1" presStyleCnt="0">
        <dgm:presLayoutVars>
          <dgm:hierBranch val="init"/>
        </dgm:presLayoutVars>
      </dgm:prSet>
      <dgm:spPr/>
    </dgm:pt>
    <dgm:pt modelId="{2B171B2C-500D-4F71-8C77-D1399C7A83AA}" type="pres">
      <dgm:prSet presAssocID="{935C0427-F2E3-4574-8880-01D30CF1F12B}" presName="rootComposite1" presStyleCnt="0"/>
      <dgm:spPr/>
    </dgm:pt>
    <dgm:pt modelId="{F748E1C8-7081-4B65-8332-D67BFCEB5D14}" type="pres">
      <dgm:prSet presAssocID="{935C0427-F2E3-4574-8880-01D30CF1F12B}" presName="rootText1" presStyleLbl="node0" presStyleIdx="1" presStyleCnt="2" custScaleX="183842" custScaleY="183552">
        <dgm:presLayoutVars>
          <dgm:chPref val="3"/>
        </dgm:presLayoutVars>
      </dgm:prSet>
      <dgm:spPr/>
    </dgm:pt>
    <dgm:pt modelId="{EE1BE176-4141-4436-905A-225F4CB4BA81}" type="pres">
      <dgm:prSet presAssocID="{935C0427-F2E3-4574-8880-01D30CF1F12B}" presName="rootConnector1" presStyleLbl="node1" presStyleIdx="0" presStyleCnt="0"/>
      <dgm:spPr/>
    </dgm:pt>
    <dgm:pt modelId="{EF70DD2A-913D-48CE-8062-6C88A6700451}" type="pres">
      <dgm:prSet presAssocID="{935C0427-F2E3-4574-8880-01D30CF1F12B}" presName="hierChild2" presStyleCnt="0"/>
      <dgm:spPr/>
    </dgm:pt>
    <dgm:pt modelId="{BDAF2445-65B9-4D12-BDEB-22E445523B52}" type="pres">
      <dgm:prSet presAssocID="{935C0427-F2E3-4574-8880-01D30CF1F12B}" presName="hierChild3" presStyleCnt="0"/>
      <dgm:spPr/>
    </dgm:pt>
  </dgm:ptLst>
  <dgm:cxnLst>
    <dgm:cxn modelId="{7103D716-7E9E-4728-B314-748FF8CA2366}" type="presOf" srcId="{FB3F329E-970A-4DDA-9CA6-56BCA977E5BF}" destId="{CA29306D-831E-46F4-8598-B51C5758330E}" srcOrd="1" destOrd="0" presId="urn:microsoft.com/office/officeart/2005/8/layout/orgChart1"/>
    <dgm:cxn modelId="{8B026434-3EEE-4F70-9ACE-AEE14C1D73E2}" type="presOf" srcId="{FB3F329E-970A-4DDA-9CA6-56BCA977E5BF}" destId="{969FF0B9-4703-4EDA-9F22-571AA948BEF1}" srcOrd="0" destOrd="0" presId="urn:microsoft.com/office/officeart/2005/8/layout/orgChart1"/>
    <dgm:cxn modelId="{F087293D-C3F1-42BD-8C5B-3C06626193F6}" type="presOf" srcId="{E7DDCF63-218F-478B-A7BA-00377F3EECCC}" destId="{A95C5FD6-F4D4-4F79-9BB0-5B5764820435}" srcOrd="0" destOrd="0" presId="urn:microsoft.com/office/officeart/2005/8/layout/orgChart1"/>
    <dgm:cxn modelId="{A3FA696A-0DBA-4DDA-914E-AFDAF16AFBA5}" srcId="{E7DDCF63-218F-478B-A7BA-00377F3EECCC}" destId="{FB3F329E-970A-4DDA-9CA6-56BCA977E5BF}" srcOrd="0" destOrd="0" parTransId="{6DFA4AC8-7F10-4C20-A20D-C21556624D6E}" sibTransId="{B5D90003-A5A2-4249-BC49-E1CF0438D120}"/>
    <dgm:cxn modelId="{A0FA9259-DDED-4F94-96A3-CD2ABF8F5129}" type="presOf" srcId="{935C0427-F2E3-4574-8880-01D30CF1F12B}" destId="{EE1BE176-4141-4436-905A-225F4CB4BA81}" srcOrd="1" destOrd="0" presId="urn:microsoft.com/office/officeart/2005/8/layout/orgChart1"/>
    <dgm:cxn modelId="{3847089B-FDE5-4457-8DDA-447DA3D0B7D7}" type="presOf" srcId="{935C0427-F2E3-4574-8880-01D30CF1F12B}" destId="{F748E1C8-7081-4B65-8332-D67BFCEB5D14}" srcOrd="0" destOrd="0" presId="urn:microsoft.com/office/officeart/2005/8/layout/orgChart1"/>
    <dgm:cxn modelId="{8C7D58D3-7FD0-47FE-8E26-6E37496E8CC6}" srcId="{E7DDCF63-218F-478B-A7BA-00377F3EECCC}" destId="{935C0427-F2E3-4574-8880-01D30CF1F12B}" srcOrd="1" destOrd="0" parTransId="{7F0820E8-43B7-4F6E-8A88-2AF3621158DF}" sibTransId="{3ACC8806-6782-44CA-A20C-A12F45671F30}"/>
    <dgm:cxn modelId="{CE8D0AFD-40F8-4382-8821-C91232A482C5}" type="presParOf" srcId="{A95C5FD6-F4D4-4F79-9BB0-5B5764820435}" destId="{C1121CDE-7F7B-486E-A31C-7875A3342CE6}" srcOrd="0" destOrd="0" presId="urn:microsoft.com/office/officeart/2005/8/layout/orgChart1"/>
    <dgm:cxn modelId="{CC047D89-2167-4F0C-8253-FBE2F5555DA5}" type="presParOf" srcId="{C1121CDE-7F7B-486E-A31C-7875A3342CE6}" destId="{769B6964-5513-4E81-A342-80A0A1FFFAC2}" srcOrd="0" destOrd="0" presId="urn:microsoft.com/office/officeart/2005/8/layout/orgChart1"/>
    <dgm:cxn modelId="{97644374-D7BC-48B7-8A17-49B2903E94AD}" type="presParOf" srcId="{769B6964-5513-4E81-A342-80A0A1FFFAC2}" destId="{969FF0B9-4703-4EDA-9F22-571AA948BEF1}" srcOrd="0" destOrd="0" presId="urn:microsoft.com/office/officeart/2005/8/layout/orgChart1"/>
    <dgm:cxn modelId="{323D65D8-8E67-42BB-8630-C15B0C8123B9}" type="presParOf" srcId="{769B6964-5513-4E81-A342-80A0A1FFFAC2}" destId="{CA29306D-831E-46F4-8598-B51C5758330E}" srcOrd="1" destOrd="0" presId="urn:microsoft.com/office/officeart/2005/8/layout/orgChart1"/>
    <dgm:cxn modelId="{3BFA0E44-4D52-4BED-87F9-A15573DB4712}" type="presParOf" srcId="{C1121CDE-7F7B-486E-A31C-7875A3342CE6}" destId="{F08D08A0-1CA0-4786-88EC-07018C48DB1F}" srcOrd="1" destOrd="0" presId="urn:microsoft.com/office/officeart/2005/8/layout/orgChart1"/>
    <dgm:cxn modelId="{24C8657A-1064-4874-95BF-96FDD78E2FF8}" type="presParOf" srcId="{C1121CDE-7F7B-486E-A31C-7875A3342CE6}" destId="{4CB76912-4862-4552-8BF4-02AFB74EC3BA}" srcOrd="2" destOrd="0" presId="urn:microsoft.com/office/officeart/2005/8/layout/orgChart1"/>
    <dgm:cxn modelId="{2138BF8E-A9E2-41DC-8EEE-59A49856EC90}" type="presParOf" srcId="{A95C5FD6-F4D4-4F79-9BB0-5B5764820435}" destId="{A5E3EAFC-C741-40F1-A270-3470A1FFA1A9}" srcOrd="1" destOrd="0" presId="urn:microsoft.com/office/officeart/2005/8/layout/orgChart1"/>
    <dgm:cxn modelId="{85513E3D-C4B1-41F3-8456-67B4F23B0DAD}" type="presParOf" srcId="{A5E3EAFC-C741-40F1-A270-3470A1FFA1A9}" destId="{2B171B2C-500D-4F71-8C77-D1399C7A83AA}" srcOrd="0" destOrd="0" presId="urn:microsoft.com/office/officeart/2005/8/layout/orgChart1"/>
    <dgm:cxn modelId="{3CF48045-F7F2-4563-8992-20E8238E793E}" type="presParOf" srcId="{2B171B2C-500D-4F71-8C77-D1399C7A83AA}" destId="{F748E1C8-7081-4B65-8332-D67BFCEB5D14}" srcOrd="0" destOrd="0" presId="urn:microsoft.com/office/officeart/2005/8/layout/orgChart1"/>
    <dgm:cxn modelId="{3D0348B4-A0E1-452B-9C21-6B342E61EF91}" type="presParOf" srcId="{2B171B2C-500D-4F71-8C77-D1399C7A83AA}" destId="{EE1BE176-4141-4436-905A-225F4CB4BA81}" srcOrd="1" destOrd="0" presId="urn:microsoft.com/office/officeart/2005/8/layout/orgChart1"/>
    <dgm:cxn modelId="{55B31656-EE90-4274-94BF-071B150FA449}" type="presParOf" srcId="{A5E3EAFC-C741-40F1-A270-3470A1FFA1A9}" destId="{EF70DD2A-913D-48CE-8062-6C88A6700451}" srcOrd="1" destOrd="0" presId="urn:microsoft.com/office/officeart/2005/8/layout/orgChart1"/>
    <dgm:cxn modelId="{C97738B2-4725-45BE-958A-07AA72CC1DB7}" type="presParOf" srcId="{A5E3EAFC-C741-40F1-A270-3470A1FFA1A9}" destId="{BDAF2445-65B9-4D12-BDEB-22E445523B52}"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30C2FFA-F6BA-4966-9171-17A658A21A12}"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F7791108-B8B5-4DB7-9C5C-D754E9B1F308}">
      <dgm:prSet/>
      <dgm:spPr/>
      <dgm:t>
        <a:bodyPr/>
        <a:lstStyle/>
        <a:p>
          <a:endParaRPr lang="en-US" dirty="0"/>
        </a:p>
        <a:p>
          <a:r>
            <a:rPr lang="en-US" dirty="0"/>
            <a:t>(100 in Paradise, 100 in </a:t>
          </a:r>
          <a:r>
            <a:rPr lang="en-US" dirty="0" err="1"/>
            <a:t>Muzon</a:t>
          </a:r>
          <a:r>
            <a:rPr lang="en-US" dirty="0"/>
            <a:t> and 100 in </a:t>
          </a:r>
          <a:r>
            <a:rPr lang="en-US" dirty="0" err="1"/>
            <a:t>Tungko</a:t>
          </a:r>
          <a:r>
            <a:rPr lang="en-US" dirty="0"/>
            <a:t>)</a:t>
          </a:r>
        </a:p>
      </dgm:t>
    </dgm:pt>
    <dgm:pt modelId="{C1A91631-E504-422E-97DF-BDD8CD911190}" type="parTrans" cxnId="{105BA25A-672B-43D1-B076-72665991B5FF}">
      <dgm:prSet/>
      <dgm:spPr/>
      <dgm:t>
        <a:bodyPr/>
        <a:lstStyle/>
        <a:p>
          <a:endParaRPr lang="en-US"/>
        </a:p>
      </dgm:t>
    </dgm:pt>
    <dgm:pt modelId="{2F7F82B7-A77F-4550-88D1-386056736EB8}" type="sibTrans" cxnId="{105BA25A-672B-43D1-B076-72665991B5FF}">
      <dgm:prSet/>
      <dgm:spPr/>
      <dgm:t>
        <a:bodyPr/>
        <a:lstStyle/>
        <a:p>
          <a:endParaRPr lang="en-US"/>
        </a:p>
      </dgm:t>
    </dgm:pt>
    <dgm:pt modelId="{154A56C1-EB66-4B62-9509-32305B59E643}">
      <dgm:prSet custT="1"/>
      <dgm:spPr/>
      <dgm:t>
        <a:bodyPr/>
        <a:lstStyle/>
        <a:p>
          <a:r>
            <a:rPr lang="en-US" sz="4400" dirty="0"/>
            <a:t>7. Revive the Youth Alive Ministry and to Win 300 Active and Committed young people. Encourage all the young people in our church to reach out their friends and Classmates and Provide Vibrant and Meaningful Youth Programs and Activities for them.</a:t>
          </a:r>
        </a:p>
      </dgm:t>
    </dgm:pt>
    <dgm:pt modelId="{7356DDFA-DAC4-448F-A93A-3D6F21A79AFF}" type="sibTrans" cxnId="{F51E2AFE-9ABA-418A-AF5A-9FF665BD00F9}">
      <dgm:prSet/>
      <dgm:spPr/>
      <dgm:t>
        <a:bodyPr/>
        <a:lstStyle/>
        <a:p>
          <a:endParaRPr lang="en-US"/>
        </a:p>
      </dgm:t>
    </dgm:pt>
    <dgm:pt modelId="{9E2D635B-4A45-44FA-BEC1-BA9900BEFFCF}" type="parTrans" cxnId="{F51E2AFE-9ABA-418A-AF5A-9FF665BD00F9}">
      <dgm:prSet/>
      <dgm:spPr/>
      <dgm:t>
        <a:bodyPr/>
        <a:lstStyle/>
        <a:p>
          <a:endParaRPr lang="en-US"/>
        </a:p>
      </dgm:t>
    </dgm:pt>
    <dgm:pt modelId="{67612392-70F6-4577-83DC-2934CA316D98}">
      <dgm:prSet custT="1"/>
      <dgm:spPr/>
      <dgm:t>
        <a:bodyPr/>
        <a:lstStyle/>
        <a:p>
          <a:endParaRPr lang="en-US" sz="4400" dirty="0"/>
        </a:p>
      </dgm:t>
    </dgm:pt>
    <dgm:pt modelId="{673F6BFC-3A46-4F09-8568-608F6D03844B}" type="parTrans" cxnId="{48D96265-DA3D-48E3-8B6C-7EE39AB0A2E6}">
      <dgm:prSet/>
      <dgm:spPr/>
      <dgm:t>
        <a:bodyPr/>
        <a:lstStyle/>
        <a:p>
          <a:endParaRPr lang="en-US"/>
        </a:p>
      </dgm:t>
    </dgm:pt>
    <dgm:pt modelId="{9B2AA638-782B-4984-B75B-26582B693BF6}" type="sibTrans" cxnId="{48D96265-DA3D-48E3-8B6C-7EE39AB0A2E6}">
      <dgm:prSet/>
      <dgm:spPr/>
      <dgm:t>
        <a:bodyPr/>
        <a:lstStyle/>
        <a:p>
          <a:endParaRPr lang="en-US"/>
        </a:p>
      </dgm:t>
    </dgm:pt>
    <dgm:pt modelId="{E0631486-B983-4D98-9477-D3AC9DF33D32}" type="pres">
      <dgm:prSet presAssocID="{130C2FFA-F6BA-4966-9171-17A658A21A12}" presName="vert0" presStyleCnt="0">
        <dgm:presLayoutVars>
          <dgm:dir/>
          <dgm:animOne val="branch"/>
          <dgm:animLvl val="lvl"/>
        </dgm:presLayoutVars>
      </dgm:prSet>
      <dgm:spPr/>
    </dgm:pt>
    <dgm:pt modelId="{4365B80D-D84E-4D77-BFF0-451B73646352}" type="pres">
      <dgm:prSet presAssocID="{154A56C1-EB66-4B62-9509-32305B59E643}" presName="thickLine" presStyleLbl="alignNode1" presStyleIdx="0" presStyleCnt="3"/>
      <dgm:spPr/>
    </dgm:pt>
    <dgm:pt modelId="{4929DB8E-8933-4C0F-B316-06D6BB4FE776}" type="pres">
      <dgm:prSet presAssocID="{154A56C1-EB66-4B62-9509-32305B59E643}" presName="horz1" presStyleCnt="0"/>
      <dgm:spPr/>
    </dgm:pt>
    <dgm:pt modelId="{0D0E5B4E-C979-4FF1-95B0-F3816CD9104E}" type="pres">
      <dgm:prSet presAssocID="{154A56C1-EB66-4B62-9509-32305B59E643}" presName="tx1" presStyleLbl="revTx" presStyleIdx="0" presStyleCnt="3" custLinFactNeighborX="-1769" custLinFactNeighborY="-67673"/>
      <dgm:spPr/>
    </dgm:pt>
    <dgm:pt modelId="{3D5648A4-3EDF-4674-81C1-9DB7E7ADCE4E}" type="pres">
      <dgm:prSet presAssocID="{154A56C1-EB66-4B62-9509-32305B59E643}" presName="vert1" presStyleCnt="0"/>
      <dgm:spPr/>
    </dgm:pt>
    <dgm:pt modelId="{99600BB3-4E59-45AF-9C55-F79F836565B7}" type="pres">
      <dgm:prSet presAssocID="{67612392-70F6-4577-83DC-2934CA316D98}" presName="thickLine" presStyleLbl="alignNode1" presStyleIdx="1" presStyleCnt="3"/>
      <dgm:spPr/>
    </dgm:pt>
    <dgm:pt modelId="{13DBF9EB-CF10-48F4-B990-9CA0346E02CF}" type="pres">
      <dgm:prSet presAssocID="{67612392-70F6-4577-83DC-2934CA316D98}" presName="horz1" presStyleCnt="0"/>
      <dgm:spPr/>
    </dgm:pt>
    <dgm:pt modelId="{AA828095-4AA4-4EB1-8373-AF0BE8D6603D}" type="pres">
      <dgm:prSet presAssocID="{67612392-70F6-4577-83DC-2934CA316D98}" presName="tx1" presStyleLbl="revTx" presStyleIdx="1" presStyleCnt="3"/>
      <dgm:spPr/>
    </dgm:pt>
    <dgm:pt modelId="{ADF80C23-69DB-49C5-98DB-20D2CABAE830}" type="pres">
      <dgm:prSet presAssocID="{67612392-70F6-4577-83DC-2934CA316D98}" presName="vert1" presStyleCnt="0"/>
      <dgm:spPr/>
    </dgm:pt>
    <dgm:pt modelId="{E9EF1DE6-F99F-4385-BBAB-5B69C1FA8BDE}" type="pres">
      <dgm:prSet presAssocID="{F7791108-B8B5-4DB7-9C5C-D754E9B1F308}" presName="thickLine" presStyleLbl="alignNode1" presStyleIdx="2" presStyleCnt="3"/>
      <dgm:spPr/>
    </dgm:pt>
    <dgm:pt modelId="{CC59BEFC-3C4C-45A6-8369-A1935CEB5B87}" type="pres">
      <dgm:prSet presAssocID="{F7791108-B8B5-4DB7-9C5C-D754E9B1F308}" presName="horz1" presStyleCnt="0"/>
      <dgm:spPr/>
    </dgm:pt>
    <dgm:pt modelId="{374FCCA9-2E40-4E40-BF8A-BC2C609BEFE5}" type="pres">
      <dgm:prSet presAssocID="{F7791108-B8B5-4DB7-9C5C-D754E9B1F308}" presName="tx1" presStyleLbl="revTx" presStyleIdx="2" presStyleCnt="3"/>
      <dgm:spPr/>
    </dgm:pt>
    <dgm:pt modelId="{E240E27A-B7D8-4503-BA0A-EE0C4CDFB5CF}" type="pres">
      <dgm:prSet presAssocID="{F7791108-B8B5-4DB7-9C5C-D754E9B1F308}" presName="vert1" presStyleCnt="0"/>
      <dgm:spPr/>
    </dgm:pt>
  </dgm:ptLst>
  <dgm:cxnLst>
    <dgm:cxn modelId="{48D96265-DA3D-48E3-8B6C-7EE39AB0A2E6}" srcId="{130C2FFA-F6BA-4966-9171-17A658A21A12}" destId="{67612392-70F6-4577-83DC-2934CA316D98}" srcOrd="1" destOrd="0" parTransId="{673F6BFC-3A46-4F09-8568-608F6D03844B}" sibTransId="{9B2AA638-782B-4984-B75B-26582B693BF6}"/>
    <dgm:cxn modelId="{105BA25A-672B-43D1-B076-72665991B5FF}" srcId="{130C2FFA-F6BA-4966-9171-17A658A21A12}" destId="{F7791108-B8B5-4DB7-9C5C-D754E9B1F308}" srcOrd="2" destOrd="0" parTransId="{C1A91631-E504-422E-97DF-BDD8CD911190}" sibTransId="{2F7F82B7-A77F-4550-88D1-386056736EB8}"/>
    <dgm:cxn modelId="{56DBC6A3-3B8B-4D2D-8F28-73947B30176D}" type="presOf" srcId="{67612392-70F6-4577-83DC-2934CA316D98}" destId="{AA828095-4AA4-4EB1-8373-AF0BE8D6603D}" srcOrd="0" destOrd="0" presId="urn:microsoft.com/office/officeart/2008/layout/LinedList"/>
    <dgm:cxn modelId="{DB8E32E7-C1B7-4FC1-A682-018DBE474827}" type="presOf" srcId="{154A56C1-EB66-4B62-9509-32305B59E643}" destId="{0D0E5B4E-C979-4FF1-95B0-F3816CD9104E}" srcOrd="0" destOrd="0" presId="urn:microsoft.com/office/officeart/2008/layout/LinedList"/>
    <dgm:cxn modelId="{509618EC-5F2D-438F-BD4F-FBF8DED7ECE0}" type="presOf" srcId="{130C2FFA-F6BA-4966-9171-17A658A21A12}" destId="{E0631486-B983-4D98-9477-D3AC9DF33D32}" srcOrd="0" destOrd="0" presId="urn:microsoft.com/office/officeart/2008/layout/LinedList"/>
    <dgm:cxn modelId="{EF77ABF7-9DDB-4DC7-B2DA-E748F5EE019E}" type="presOf" srcId="{F7791108-B8B5-4DB7-9C5C-D754E9B1F308}" destId="{374FCCA9-2E40-4E40-BF8A-BC2C609BEFE5}" srcOrd="0" destOrd="0" presId="urn:microsoft.com/office/officeart/2008/layout/LinedList"/>
    <dgm:cxn modelId="{F51E2AFE-9ABA-418A-AF5A-9FF665BD00F9}" srcId="{130C2FFA-F6BA-4966-9171-17A658A21A12}" destId="{154A56C1-EB66-4B62-9509-32305B59E643}" srcOrd="0" destOrd="0" parTransId="{9E2D635B-4A45-44FA-BEC1-BA9900BEFFCF}" sibTransId="{7356DDFA-DAC4-448F-A93A-3D6F21A79AFF}"/>
    <dgm:cxn modelId="{7D8DE3E6-3AFD-4C80-A6D3-52221682D5EF}" type="presParOf" srcId="{E0631486-B983-4D98-9477-D3AC9DF33D32}" destId="{4365B80D-D84E-4D77-BFF0-451B73646352}" srcOrd="0" destOrd="0" presId="urn:microsoft.com/office/officeart/2008/layout/LinedList"/>
    <dgm:cxn modelId="{0BB04399-C4D2-4023-8B63-DDE1D7CCA7C6}" type="presParOf" srcId="{E0631486-B983-4D98-9477-D3AC9DF33D32}" destId="{4929DB8E-8933-4C0F-B316-06D6BB4FE776}" srcOrd="1" destOrd="0" presId="urn:microsoft.com/office/officeart/2008/layout/LinedList"/>
    <dgm:cxn modelId="{301D4EEA-7EB5-4796-9EB0-C43A34BE81BB}" type="presParOf" srcId="{4929DB8E-8933-4C0F-B316-06D6BB4FE776}" destId="{0D0E5B4E-C979-4FF1-95B0-F3816CD9104E}" srcOrd="0" destOrd="0" presId="urn:microsoft.com/office/officeart/2008/layout/LinedList"/>
    <dgm:cxn modelId="{64016239-0076-4575-A675-84A27C9FDDF5}" type="presParOf" srcId="{4929DB8E-8933-4C0F-B316-06D6BB4FE776}" destId="{3D5648A4-3EDF-4674-81C1-9DB7E7ADCE4E}" srcOrd="1" destOrd="0" presId="urn:microsoft.com/office/officeart/2008/layout/LinedList"/>
    <dgm:cxn modelId="{E9D6114A-CD27-4617-8A5F-75A6789FC392}" type="presParOf" srcId="{E0631486-B983-4D98-9477-D3AC9DF33D32}" destId="{99600BB3-4E59-45AF-9C55-F79F836565B7}" srcOrd="2" destOrd="0" presId="urn:microsoft.com/office/officeart/2008/layout/LinedList"/>
    <dgm:cxn modelId="{CF43804D-9194-48EA-B8C5-66640A6F513D}" type="presParOf" srcId="{E0631486-B983-4D98-9477-D3AC9DF33D32}" destId="{13DBF9EB-CF10-48F4-B990-9CA0346E02CF}" srcOrd="3" destOrd="0" presId="urn:microsoft.com/office/officeart/2008/layout/LinedList"/>
    <dgm:cxn modelId="{674AFB6B-6553-4568-8413-8A4F83FD9454}" type="presParOf" srcId="{13DBF9EB-CF10-48F4-B990-9CA0346E02CF}" destId="{AA828095-4AA4-4EB1-8373-AF0BE8D6603D}" srcOrd="0" destOrd="0" presId="urn:microsoft.com/office/officeart/2008/layout/LinedList"/>
    <dgm:cxn modelId="{1CE7E172-1534-49B6-A694-8E40529B2882}" type="presParOf" srcId="{13DBF9EB-CF10-48F4-B990-9CA0346E02CF}" destId="{ADF80C23-69DB-49C5-98DB-20D2CABAE830}" srcOrd="1" destOrd="0" presId="urn:microsoft.com/office/officeart/2008/layout/LinedList"/>
    <dgm:cxn modelId="{12C6EA0A-84A6-47FC-A991-43813F50FB5F}" type="presParOf" srcId="{E0631486-B983-4D98-9477-D3AC9DF33D32}" destId="{E9EF1DE6-F99F-4385-BBAB-5B69C1FA8BDE}" srcOrd="4" destOrd="0" presId="urn:microsoft.com/office/officeart/2008/layout/LinedList"/>
    <dgm:cxn modelId="{1C809C70-525D-44D4-A3AD-F964FE21BC6C}" type="presParOf" srcId="{E0631486-B983-4D98-9477-D3AC9DF33D32}" destId="{CC59BEFC-3C4C-45A6-8369-A1935CEB5B87}" srcOrd="5" destOrd="0" presId="urn:microsoft.com/office/officeart/2008/layout/LinedList"/>
    <dgm:cxn modelId="{C9B6DB04-3F7D-4E00-826E-4CA9E55A72F2}" type="presParOf" srcId="{CC59BEFC-3C4C-45A6-8369-A1935CEB5B87}" destId="{374FCCA9-2E40-4E40-BF8A-BC2C609BEFE5}" srcOrd="0" destOrd="0" presId="urn:microsoft.com/office/officeart/2008/layout/LinedList"/>
    <dgm:cxn modelId="{96FEC169-564F-446C-84B9-B8571F1D2040}" type="presParOf" srcId="{CC59BEFC-3C4C-45A6-8369-A1935CEB5B87}" destId="{E240E27A-B7D8-4503-BA0A-EE0C4CDFB5C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B495D8-99B0-48E3-8C26-62F085CE0C75}">
      <dsp:nvSpPr>
        <dsp:cNvPr id="0" name=""/>
        <dsp:cNvSpPr/>
      </dsp:nvSpPr>
      <dsp:spPr>
        <a:xfrm>
          <a:off x="0" y="0"/>
          <a:ext cx="11812248"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7B32AD-35EB-4BBD-A2C1-A616D442AADC}">
      <dsp:nvSpPr>
        <dsp:cNvPr id="0" name=""/>
        <dsp:cNvSpPr/>
      </dsp:nvSpPr>
      <dsp:spPr>
        <a:xfrm>
          <a:off x="0" y="0"/>
          <a:ext cx="11812248" cy="3429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880" tIns="182880" rIns="182880" bIns="182880" numCol="1" spcCol="1270" anchor="t" anchorCtr="0">
          <a:noAutofit/>
        </a:bodyPr>
        <a:lstStyle/>
        <a:p>
          <a:pPr marL="0" lvl="0" indent="0" algn="l" defTabSz="2133600">
            <a:lnSpc>
              <a:spcPct val="90000"/>
            </a:lnSpc>
            <a:spcBef>
              <a:spcPct val="0"/>
            </a:spcBef>
            <a:spcAft>
              <a:spcPct val="35000"/>
            </a:spcAft>
            <a:buNone/>
          </a:pPr>
          <a:r>
            <a:rPr lang="en-US" sz="4800" kern="1200" dirty="0"/>
            <a:t>1. Win 10,000 Souls for Christ this 2026 thru our Gospel Evangelistic Crusades, Life Groups, Preaching Points, Outreaches, Medical Missions, Campus Ministry and Church Services. </a:t>
          </a:r>
        </a:p>
      </dsp:txBody>
      <dsp:txXfrm>
        <a:off x="0" y="0"/>
        <a:ext cx="11812248" cy="3429000"/>
      </dsp:txXfrm>
    </dsp:sp>
    <dsp:sp modelId="{AC499825-3249-4633-B24D-19A2C81A2414}">
      <dsp:nvSpPr>
        <dsp:cNvPr id="0" name=""/>
        <dsp:cNvSpPr/>
      </dsp:nvSpPr>
      <dsp:spPr>
        <a:xfrm>
          <a:off x="0" y="3429000"/>
          <a:ext cx="11812248"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624A79-9A51-4987-8C5B-884578F7C025}">
      <dsp:nvSpPr>
        <dsp:cNvPr id="0" name=""/>
        <dsp:cNvSpPr/>
      </dsp:nvSpPr>
      <dsp:spPr>
        <a:xfrm>
          <a:off x="0" y="3429000"/>
          <a:ext cx="11812248" cy="3429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r>
            <a:rPr lang="en-US" sz="6500" kern="1200" dirty="0"/>
            <a:t>(4000 each Decisions for Christ in </a:t>
          </a:r>
          <a:r>
            <a:rPr lang="en-US" sz="6500" kern="1200" dirty="0" err="1"/>
            <a:t>Tungko</a:t>
          </a:r>
          <a:r>
            <a:rPr lang="en-US" sz="6500" kern="1200" dirty="0"/>
            <a:t> and 3000 in Paradise and </a:t>
          </a:r>
          <a:r>
            <a:rPr lang="en-US" sz="6500" kern="1200" dirty="0" err="1"/>
            <a:t>Muzon</a:t>
          </a:r>
          <a:r>
            <a:rPr lang="en-US" sz="6500" kern="1200" dirty="0"/>
            <a:t>)</a:t>
          </a:r>
        </a:p>
      </dsp:txBody>
      <dsp:txXfrm>
        <a:off x="0" y="3429000"/>
        <a:ext cx="11812248" cy="3429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9FF0B9-4703-4EDA-9F22-571AA948BEF1}">
      <dsp:nvSpPr>
        <dsp:cNvPr id="0" name=""/>
        <dsp:cNvSpPr/>
      </dsp:nvSpPr>
      <dsp:spPr>
        <a:xfrm>
          <a:off x="4609" y="837080"/>
          <a:ext cx="4530980" cy="26689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2044700">
            <a:lnSpc>
              <a:spcPct val="90000"/>
            </a:lnSpc>
            <a:spcBef>
              <a:spcPct val="0"/>
            </a:spcBef>
            <a:spcAft>
              <a:spcPct val="35000"/>
            </a:spcAft>
            <a:buNone/>
          </a:pPr>
          <a:r>
            <a:rPr lang="en-US" sz="4600" kern="1200" dirty="0"/>
            <a:t>2. To be a Strong Praying Church.</a:t>
          </a:r>
        </a:p>
      </dsp:txBody>
      <dsp:txXfrm>
        <a:off x="4609" y="837080"/>
        <a:ext cx="4530980" cy="2668936"/>
      </dsp:txXfrm>
    </dsp:sp>
    <dsp:sp modelId="{F748E1C8-7081-4B65-8332-D67BFCEB5D14}">
      <dsp:nvSpPr>
        <dsp:cNvPr id="0" name=""/>
        <dsp:cNvSpPr/>
      </dsp:nvSpPr>
      <dsp:spPr>
        <a:xfrm>
          <a:off x="5148176" y="837080"/>
          <a:ext cx="5362814" cy="267717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2044700">
            <a:lnSpc>
              <a:spcPct val="90000"/>
            </a:lnSpc>
            <a:spcBef>
              <a:spcPct val="0"/>
            </a:spcBef>
            <a:spcAft>
              <a:spcPct val="35000"/>
            </a:spcAft>
            <a:buNone/>
          </a:pPr>
          <a:r>
            <a:rPr lang="en-US" sz="4600" kern="1200" dirty="0"/>
            <a:t>( Establish 30 Intercessors in every Satellite Church in SJDM Bulacan)</a:t>
          </a:r>
        </a:p>
      </dsp:txBody>
      <dsp:txXfrm>
        <a:off x="5148176" y="837080"/>
        <a:ext cx="5362814" cy="26771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65B80D-D84E-4D77-BFF0-451B73646352}">
      <dsp:nvSpPr>
        <dsp:cNvPr id="0" name=""/>
        <dsp:cNvSpPr/>
      </dsp:nvSpPr>
      <dsp:spPr>
        <a:xfrm>
          <a:off x="0" y="2928"/>
          <a:ext cx="11378784"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0E5B4E-C979-4FF1-95B0-F3816CD9104E}">
      <dsp:nvSpPr>
        <dsp:cNvPr id="0" name=""/>
        <dsp:cNvSpPr/>
      </dsp:nvSpPr>
      <dsp:spPr>
        <a:xfrm>
          <a:off x="0" y="0"/>
          <a:ext cx="11378784" cy="1997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US" sz="4400" kern="1200" dirty="0"/>
            <a:t>7. Revive the Youth Alive Ministry and to Win 300 Active and Committed young people. Encourage all the young people in our church to reach out their friends and Classmates and Provide Vibrant and Meaningful Youth Programs and Activities for them.</a:t>
          </a:r>
        </a:p>
      </dsp:txBody>
      <dsp:txXfrm>
        <a:off x="0" y="0"/>
        <a:ext cx="11378784" cy="1997074"/>
      </dsp:txXfrm>
    </dsp:sp>
    <dsp:sp modelId="{99600BB3-4E59-45AF-9C55-F79F836565B7}">
      <dsp:nvSpPr>
        <dsp:cNvPr id="0" name=""/>
        <dsp:cNvSpPr/>
      </dsp:nvSpPr>
      <dsp:spPr>
        <a:xfrm>
          <a:off x="0" y="2000003"/>
          <a:ext cx="11378784"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828095-4AA4-4EB1-8373-AF0BE8D6603D}">
      <dsp:nvSpPr>
        <dsp:cNvPr id="0" name=""/>
        <dsp:cNvSpPr/>
      </dsp:nvSpPr>
      <dsp:spPr>
        <a:xfrm>
          <a:off x="0" y="2000003"/>
          <a:ext cx="11378784" cy="1997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endParaRPr lang="en-US" sz="4400" kern="1200" dirty="0"/>
        </a:p>
      </dsp:txBody>
      <dsp:txXfrm>
        <a:off x="0" y="2000003"/>
        <a:ext cx="11378784" cy="1997074"/>
      </dsp:txXfrm>
    </dsp:sp>
    <dsp:sp modelId="{E9EF1DE6-F99F-4385-BBAB-5B69C1FA8BDE}">
      <dsp:nvSpPr>
        <dsp:cNvPr id="0" name=""/>
        <dsp:cNvSpPr/>
      </dsp:nvSpPr>
      <dsp:spPr>
        <a:xfrm>
          <a:off x="0" y="3997077"/>
          <a:ext cx="11378784"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4FCCA9-2E40-4E40-BF8A-BC2C609BEFE5}">
      <dsp:nvSpPr>
        <dsp:cNvPr id="0" name=""/>
        <dsp:cNvSpPr/>
      </dsp:nvSpPr>
      <dsp:spPr>
        <a:xfrm>
          <a:off x="0" y="3997077"/>
          <a:ext cx="11378784" cy="1997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210" tIns="156210" rIns="156210" bIns="156210" numCol="1" spcCol="1270" anchor="t" anchorCtr="0">
          <a:noAutofit/>
        </a:bodyPr>
        <a:lstStyle/>
        <a:p>
          <a:pPr marL="0" lvl="0" indent="0" algn="l" defTabSz="1822450">
            <a:lnSpc>
              <a:spcPct val="90000"/>
            </a:lnSpc>
            <a:spcBef>
              <a:spcPct val="0"/>
            </a:spcBef>
            <a:spcAft>
              <a:spcPct val="35000"/>
            </a:spcAft>
            <a:buNone/>
          </a:pPr>
          <a:endParaRPr lang="en-US" sz="4100" kern="1200" dirty="0"/>
        </a:p>
        <a:p>
          <a:pPr marL="0" lvl="0" indent="0" algn="l" defTabSz="1822450">
            <a:lnSpc>
              <a:spcPct val="90000"/>
            </a:lnSpc>
            <a:spcBef>
              <a:spcPct val="0"/>
            </a:spcBef>
            <a:spcAft>
              <a:spcPct val="35000"/>
            </a:spcAft>
            <a:buNone/>
          </a:pPr>
          <a:r>
            <a:rPr lang="en-US" sz="4100" kern="1200" dirty="0"/>
            <a:t>(100 in Paradise, 100 in </a:t>
          </a:r>
          <a:r>
            <a:rPr lang="en-US" sz="4100" kern="1200" dirty="0" err="1"/>
            <a:t>Muzon</a:t>
          </a:r>
          <a:r>
            <a:rPr lang="en-US" sz="4100" kern="1200" dirty="0"/>
            <a:t> and 100 in </a:t>
          </a:r>
          <a:r>
            <a:rPr lang="en-US" sz="4100" kern="1200" dirty="0" err="1"/>
            <a:t>Tungko</a:t>
          </a:r>
          <a:r>
            <a:rPr lang="en-US" sz="4100" kern="1200" dirty="0"/>
            <a:t>)</a:t>
          </a:r>
        </a:p>
      </dsp:txBody>
      <dsp:txXfrm>
        <a:off x="0" y="3997077"/>
        <a:ext cx="11378784" cy="199707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C4ECC-BD99-C9A9-F481-C36FE442262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530DDD-78B2-D671-39AB-0ECA101230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E32525F-7F5F-A78A-217F-5908F9A325E3}"/>
              </a:ext>
            </a:extLst>
          </p:cNvPr>
          <p:cNvSpPr>
            <a:spLocks noGrp="1"/>
          </p:cNvSpPr>
          <p:nvPr>
            <p:ph type="dt" sz="half" idx="10"/>
          </p:nvPr>
        </p:nvSpPr>
        <p:spPr/>
        <p:txBody>
          <a:bodyPr/>
          <a:lstStyle/>
          <a:p>
            <a:fld id="{03BFAC0B-8936-40B2-BE49-25D36E021364}" type="datetimeFigureOut">
              <a:rPr lang="en-US" smtClean="0"/>
              <a:t>12/20/2025</a:t>
            </a:fld>
            <a:endParaRPr lang="en-US"/>
          </a:p>
        </p:txBody>
      </p:sp>
      <p:sp>
        <p:nvSpPr>
          <p:cNvPr id="5" name="Footer Placeholder 4">
            <a:extLst>
              <a:ext uri="{FF2B5EF4-FFF2-40B4-BE49-F238E27FC236}">
                <a16:creationId xmlns:a16="http://schemas.microsoft.com/office/drawing/2014/main" id="{0089E003-B807-8EDA-900B-50C1297C9C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C6F947-48FE-D8DD-3239-39F1DB6DA508}"/>
              </a:ext>
            </a:extLst>
          </p:cNvPr>
          <p:cNvSpPr>
            <a:spLocks noGrp="1"/>
          </p:cNvSpPr>
          <p:nvPr>
            <p:ph type="sldNum" sz="quarter" idx="12"/>
          </p:nvPr>
        </p:nvSpPr>
        <p:spPr/>
        <p:txBody>
          <a:bodyPr/>
          <a:lstStyle/>
          <a:p>
            <a:fld id="{D4CD8CCB-606D-4DD4-9E3F-CB0DE6379592}" type="slidenum">
              <a:rPr lang="en-US" smtClean="0"/>
              <a:t>‹#›</a:t>
            </a:fld>
            <a:endParaRPr lang="en-US"/>
          </a:p>
        </p:txBody>
      </p:sp>
    </p:spTree>
    <p:extLst>
      <p:ext uri="{BB962C8B-B14F-4D97-AF65-F5344CB8AC3E}">
        <p14:creationId xmlns:p14="http://schemas.microsoft.com/office/powerpoint/2010/main" val="2593952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CE272-A97B-163A-06AB-94DC7B2545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BFDF86-5950-970A-6E2D-48B7173C28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0C5E33-BBD6-5386-FA7D-41F3190BA931}"/>
              </a:ext>
            </a:extLst>
          </p:cNvPr>
          <p:cNvSpPr>
            <a:spLocks noGrp="1"/>
          </p:cNvSpPr>
          <p:nvPr>
            <p:ph type="dt" sz="half" idx="10"/>
          </p:nvPr>
        </p:nvSpPr>
        <p:spPr/>
        <p:txBody>
          <a:bodyPr/>
          <a:lstStyle/>
          <a:p>
            <a:fld id="{03BFAC0B-8936-40B2-BE49-25D36E021364}" type="datetimeFigureOut">
              <a:rPr lang="en-US" smtClean="0"/>
              <a:t>12/20/2025</a:t>
            </a:fld>
            <a:endParaRPr lang="en-US"/>
          </a:p>
        </p:txBody>
      </p:sp>
      <p:sp>
        <p:nvSpPr>
          <p:cNvPr id="5" name="Footer Placeholder 4">
            <a:extLst>
              <a:ext uri="{FF2B5EF4-FFF2-40B4-BE49-F238E27FC236}">
                <a16:creationId xmlns:a16="http://schemas.microsoft.com/office/drawing/2014/main" id="{4B46D7E8-0CC1-EB89-4C23-82DD475275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CAE181-188A-37B7-F06D-F04BA376E888}"/>
              </a:ext>
            </a:extLst>
          </p:cNvPr>
          <p:cNvSpPr>
            <a:spLocks noGrp="1"/>
          </p:cNvSpPr>
          <p:nvPr>
            <p:ph type="sldNum" sz="quarter" idx="12"/>
          </p:nvPr>
        </p:nvSpPr>
        <p:spPr/>
        <p:txBody>
          <a:bodyPr/>
          <a:lstStyle/>
          <a:p>
            <a:fld id="{D4CD8CCB-606D-4DD4-9E3F-CB0DE6379592}" type="slidenum">
              <a:rPr lang="en-US" smtClean="0"/>
              <a:t>‹#›</a:t>
            </a:fld>
            <a:endParaRPr lang="en-US"/>
          </a:p>
        </p:txBody>
      </p:sp>
    </p:spTree>
    <p:extLst>
      <p:ext uri="{BB962C8B-B14F-4D97-AF65-F5344CB8AC3E}">
        <p14:creationId xmlns:p14="http://schemas.microsoft.com/office/powerpoint/2010/main" val="2736165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DD31D-B69C-FB4B-860C-D7CF3D75CE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F85E15B-174B-5741-C0B8-20AF0739CA7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5402C92-85D8-6416-28CE-B78CCF5F755F}"/>
              </a:ext>
            </a:extLst>
          </p:cNvPr>
          <p:cNvSpPr>
            <a:spLocks noGrp="1"/>
          </p:cNvSpPr>
          <p:nvPr>
            <p:ph type="dt" sz="half" idx="10"/>
          </p:nvPr>
        </p:nvSpPr>
        <p:spPr/>
        <p:txBody>
          <a:bodyPr/>
          <a:lstStyle/>
          <a:p>
            <a:fld id="{03BFAC0B-8936-40B2-BE49-25D36E021364}" type="datetimeFigureOut">
              <a:rPr lang="en-US" smtClean="0"/>
              <a:t>12/20/2025</a:t>
            </a:fld>
            <a:endParaRPr lang="en-US"/>
          </a:p>
        </p:txBody>
      </p:sp>
      <p:sp>
        <p:nvSpPr>
          <p:cNvPr id="5" name="Footer Placeholder 4">
            <a:extLst>
              <a:ext uri="{FF2B5EF4-FFF2-40B4-BE49-F238E27FC236}">
                <a16:creationId xmlns:a16="http://schemas.microsoft.com/office/drawing/2014/main" id="{41DE9B57-AD7F-3602-94FF-3815968F28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F53CF3-FD66-B95C-B007-B0814E308BC7}"/>
              </a:ext>
            </a:extLst>
          </p:cNvPr>
          <p:cNvSpPr>
            <a:spLocks noGrp="1"/>
          </p:cNvSpPr>
          <p:nvPr>
            <p:ph type="sldNum" sz="quarter" idx="12"/>
          </p:nvPr>
        </p:nvSpPr>
        <p:spPr/>
        <p:txBody>
          <a:bodyPr/>
          <a:lstStyle/>
          <a:p>
            <a:fld id="{D4CD8CCB-606D-4DD4-9E3F-CB0DE6379592}" type="slidenum">
              <a:rPr lang="en-US" smtClean="0"/>
              <a:t>‹#›</a:t>
            </a:fld>
            <a:endParaRPr lang="en-US"/>
          </a:p>
        </p:txBody>
      </p:sp>
    </p:spTree>
    <p:extLst>
      <p:ext uri="{BB962C8B-B14F-4D97-AF65-F5344CB8AC3E}">
        <p14:creationId xmlns:p14="http://schemas.microsoft.com/office/powerpoint/2010/main" val="3794105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E12F1-9356-D23A-867F-EFA5DFDCBF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BE7404-916C-A7D5-483E-3E63F446CE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E0BB68-7471-086E-E419-BF427444F6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B6A4E1-EFD9-BB40-6364-CC9C2297181E}"/>
              </a:ext>
            </a:extLst>
          </p:cNvPr>
          <p:cNvSpPr>
            <a:spLocks noGrp="1"/>
          </p:cNvSpPr>
          <p:nvPr>
            <p:ph type="dt" sz="half" idx="10"/>
          </p:nvPr>
        </p:nvSpPr>
        <p:spPr/>
        <p:txBody>
          <a:bodyPr/>
          <a:lstStyle/>
          <a:p>
            <a:fld id="{03BFAC0B-8936-40B2-BE49-25D36E021364}" type="datetimeFigureOut">
              <a:rPr lang="en-US" smtClean="0"/>
              <a:t>12/20/2025</a:t>
            </a:fld>
            <a:endParaRPr lang="en-US"/>
          </a:p>
        </p:txBody>
      </p:sp>
      <p:sp>
        <p:nvSpPr>
          <p:cNvPr id="6" name="Footer Placeholder 5">
            <a:extLst>
              <a:ext uri="{FF2B5EF4-FFF2-40B4-BE49-F238E27FC236}">
                <a16:creationId xmlns:a16="http://schemas.microsoft.com/office/drawing/2014/main" id="{80F7C900-39BE-B18D-9FEF-CC5C3903BB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C53543-FA2F-FA36-1B32-2740D349D503}"/>
              </a:ext>
            </a:extLst>
          </p:cNvPr>
          <p:cNvSpPr>
            <a:spLocks noGrp="1"/>
          </p:cNvSpPr>
          <p:nvPr>
            <p:ph type="sldNum" sz="quarter" idx="12"/>
          </p:nvPr>
        </p:nvSpPr>
        <p:spPr/>
        <p:txBody>
          <a:bodyPr/>
          <a:lstStyle/>
          <a:p>
            <a:fld id="{D4CD8CCB-606D-4DD4-9E3F-CB0DE6379592}" type="slidenum">
              <a:rPr lang="en-US" smtClean="0"/>
              <a:t>‹#›</a:t>
            </a:fld>
            <a:endParaRPr lang="en-US"/>
          </a:p>
        </p:txBody>
      </p:sp>
    </p:spTree>
    <p:extLst>
      <p:ext uri="{BB962C8B-B14F-4D97-AF65-F5344CB8AC3E}">
        <p14:creationId xmlns:p14="http://schemas.microsoft.com/office/powerpoint/2010/main" val="1501881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0AB86-D941-7E0C-0049-ABCDB665DE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E50B46B-14CF-DBF4-D20F-E467887211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A10F10-21D8-7EB6-E292-49669014A7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9D4CBD-3F39-5CBE-DE30-1C3B7DEB6B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4904F5-D656-9F74-4966-5F6E1D9DC84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3D83904-F22C-B586-9EB1-874D1BA67B12}"/>
              </a:ext>
            </a:extLst>
          </p:cNvPr>
          <p:cNvSpPr>
            <a:spLocks noGrp="1"/>
          </p:cNvSpPr>
          <p:nvPr>
            <p:ph type="dt" sz="half" idx="10"/>
          </p:nvPr>
        </p:nvSpPr>
        <p:spPr/>
        <p:txBody>
          <a:bodyPr/>
          <a:lstStyle/>
          <a:p>
            <a:fld id="{03BFAC0B-8936-40B2-BE49-25D36E021364}" type="datetimeFigureOut">
              <a:rPr lang="en-US" smtClean="0"/>
              <a:t>12/20/2025</a:t>
            </a:fld>
            <a:endParaRPr lang="en-US"/>
          </a:p>
        </p:txBody>
      </p:sp>
      <p:sp>
        <p:nvSpPr>
          <p:cNvPr id="8" name="Footer Placeholder 7">
            <a:extLst>
              <a:ext uri="{FF2B5EF4-FFF2-40B4-BE49-F238E27FC236}">
                <a16:creationId xmlns:a16="http://schemas.microsoft.com/office/drawing/2014/main" id="{D55E3331-9F73-43DC-5FD1-EB016D63F2C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4D53A0C-67CE-1C02-05EC-452B3B489718}"/>
              </a:ext>
            </a:extLst>
          </p:cNvPr>
          <p:cNvSpPr>
            <a:spLocks noGrp="1"/>
          </p:cNvSpPr>
          <p:nvPr>
            <p:ph type="sldNum" sz="quarter" idx="12"/>
          </p:nvPr>
        </p:nvSpPr>
        <p:spPr/>
        <p:txBody>
          <a:bodyPr/>
          <a:lstStyle/>
          <a:p>
            <a:fld id="{D4CD8CCB-606D-4DD4-9E3F-CB0DE6379592}" type="slidenum">
              <a:rPr lang="en-US" smtClean="0"/>
              <a:t>‹#›</a:t>
            </a:fld>
            <a:endParaRPr lang="en-US"/>
          </a:p>
        </p:txBody>
      </p:sp>
    </p:spTree>
    <p:extLst>
      <p:ext uri="{BB962C8B-B14F-4D97-AF65-F5344CB8AC3E}">
        <p14:creationId xmlns:p14="http://schemas.microsoft.com/office/powerpoint/2010/main" val="2127093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0F220-FAB4-55C8-F9E1-A2CAA016857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D074EA-3FA3-F7E3-0DFC-BD67CF534DED}"/>
              </a:ext>
            </a:extLst>
          </p:cNvPr>
          <p:cNvSpPr>
            <a:spLocks noGrp="1"/>
          </p:cNvSpPr>
          <p:nvPr>
            <p:ph type="dt" sz="half" idx="10"/>
          </p:nvPr>
        </p:nvSpPr>
        <p:spPr/>
        <p:txBody>
          <a:bodyPr/>
          <a:lstStyle/>
          <a:p>
            <a:fld id="{03BFAC0B-8936-40B2-BE49-25D36E021364}" type="datetimeFigureOut">
              <a:rPr lang="en-US" smtClean="0"/>
              <a:t>12/20/2025</a:t>
            </a:fld>
            <a:endParaRPr lang="en-US"/>
          </a:p>
        </p:txBody>
      </p:sp>
      <p:sp>
        <p:nvSpPr>
          <p:cNvPr id="4" name="Footer Placeholder 3">
            <a:extLst>
              <a:ext uri="{FF2B5EF4-FFF2-40B4-BE49-F238E27FC236}">
                <a16:creationId xmlns:a16="http://schemas.microsoft.com/office/drawing/2014/main" id="{39068EC2-03C6-CA9E-D3A2-4C4AB29BD7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38374E-03F0-81E8-2158-7075EEC9200D}"/>
              </a:ext>
            </a:extLst>
          </p:cNvPr>
          <p:cNvSpPr>
            <a:spLocks noGrp="1"/>
          </p:cNvSpPr>
          <p:nvPr>
            <p:ph type="sldNum" sz="quarter" idx="12"/>
          </p:nvPr>
        </p:nvSpPr>
        <p:spPr/>
        <p:txBody>
          <a:bodyPr/>
          <a:lstStyle/>
          <a:p>
            <a:fld id="{D4CD8CCB-606D-4DD4-9E3F-CB0DE6379592}" type="slidenum">
              <a:rPr lang="en-US" smtClean="0"/>
              <a:t>‹#›</a:t>
            </a:fld>
            <a:endParaRPr lang="en-US"/>
          </a:p>
        </p:txBody>
      </p:sp>
    </p:spTree>
    <p:extLst>
      <p:ext uri="{BB962C8B-B14F-4D97-AF65-F5344CB8AC3E}">
        <p14:creationId xmlns:p14="http://schemas.microsoft.com/office/powerpoint/2010/main" val="3960504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B617E5-CF51-9D77-8E3D-EE252A910B62}"/>
              </a:ext>
            </a:extLst>
          </p:cNvPr>
          <p:cNvSpPr>
            <a:spLocks noGrp="1"/>
          </p:cNvSpPr>
          <p:nvPr>
            <p:ph type="dt" sz="half" idx="10"/>
          </p:nvPr>
        </p:nvSpPr>
        <p:spPr/>
        <p:txBody>
          <a:bodyPr/>
          <a:lstStyle/>
          <a:p>
            <a:fld id="{03BFAC0B-8936-40B2-BE49-25D36E021364}" type="datetimeFigureOut">
              <a:rPr lang="en-US" smtClean="0"/>
              <a:t>12/20/2025</a:t>
            </a:fld>
            <a:endParaRPr lang="en-US"/>
          </a:p>
        </p:txBody>
      </p:sp>
      <p:sp>
        <p:nvSpPr>
          <p:cNvPr id="3" name="Footer Placeholder 2">
            <a:extLst>
              <a:ext uri="{FF2B5EF4-FFF2-40B4-BE49-F238E27FC236}">
                <a16:creationId xmlns:a16="http://schemas.microsoft.com/office/drawing/2014/main" id="{9293FB0D-426B-C29F-037D-CFED1252E9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FB69920-8ABF-2F53-9800-3822EACE1AD5}"/>
              </a:ext>
            </a:extLst>
          </p:cNvPr>
          <p:cNvSpPr>
            <a:spLocks noGrp="1"/>
          </p:cNvSpPr>
          <p:nvPr>
            <p:ph type="sldNum" sz="quarter" idx="12"/>
          </p:nvPr>
        </p:nvSpPr>
        <p:spPr/>
        <p:txBody>
          <a:bodyPr/>
          <a:lstStyle/>
          <a:p>
            <a:fld id="{D4CD8CCB-606D-4DD4-9E3F-CB0DE6379592}" type="slidenum">
              <a:rPr lang="en-US" smtClean="0"/>
              <a:t>‹#›</a:t>
            </a:fld>
            <a:endParaRPr lang="en-US"/>
          </a:p>
        </p:txBody>
      </p:sp>
    </p:spTree>
    <p:extLst>
      <p:ext uri="{BB962C8B-B14F-4D97-AF65-F5344CB8AC3E}">
        <p14:creationId xmlns:p14="http://schemas.microsoft.com/office/powerpoint/2010/main" val="1546608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2A91B-4720-5D75-0766-F0AD506AE5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6E9F504-CD7D-5B59-4413-12B6DD0320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560319-4F25-77B6-34DA-5F8FF30777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AE0FC4-2504-CA08-AC24-ECFBA5F4B23B}"/>
              </a:ext>
            </a:extLst>
          </p:cNvPr>
          <p:cNvSpPr>
            <a:spLocks noGrp="1"/>
          </p:cNvSpPr>
          <p:nvPr>
            <p:ph type="dt" sz="half" idx="10"/>
          </p:nvPr>
        </p:nvSpPr>
        <p:spPr/>
        <p:txBody>
          <a:bodyPr/>
          <a:lstStyle/>
          <a:p>
            <a:fld id="{03BFAC0B-8936-40B2-BE49-25D36E021364}" type="datetimeFigureOut">
              <a:rPr lang="en-US" smtClean="0"/>
              <a:t>12/20/2025</a:t>
            </a:fld>
            <a:endParaRPr lang="en-US"/>
          </a:p>
        </p:txBody>
      </p:sp>
      <p:sp>
        <p:nvSpPr>
          <p:cNvPr id="6" name="Footer Placeholder 5">
            <a:extLst>
              <a:ext uri="{FF2B5EF4-FFF2-40B4-BE49-F238E27FC236}">
                <a16:creationId xmlns:a16="http://schemas.microsoft.com/office/drawing/2014/main" id="{08E0FAFB-6856-EA66-AD2B-458722F770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AAE1B3-1F3C-2B68-3810-11D8B636012C}"/>
              </a:ext>
            </a:extLst>
          </p:cNvPr>
          <p:cNvSpPr>
            <a:spLocks noGrp="1"/>
          </p:cNvSpPr>
          <p:nvPr>
            <p:ph type="sldNum" sz="quarter" idx="12"/>
          </p:nvPr>
        </p:nvSpPr>
        <p:spPr/>
        <p:txBody>
          <a:bodyPr/>
          <a:lstStyle/>
          <a:p>
            <a:fld id="{D4CD8CCB-606D-4DD4-9E3F-CB0DE6379592}" type="slidenum">
              <a:rPr lang="en-US" smtClean="0"/>
              <a:t>‹#›</a:t>
            </a:fld>
            <a:endParaRPr lang="en-US"/>
          </a:p>
        </p:txBody>
      </p:sp>
    </p:spTree>
    <p:extLst>
      <p:ext uri="{BB962C8B-B14F-4D97-AF65-F5344CB8AC3E}">
        <p14:creationId xmlns:p14="http://schemas.microsoft.com/office/powerpoint/2010/main" val="2477354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80E29-7A82-909B-1D76-36EB9B401B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D5C69C3-5060-053F-960D-0D2E2A05EB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438BF74-CE6B-1D96-2E82-1C984936B0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71C879-3734-E2FC-EA2A-045E827D5109}"/>
              </a:ext>
            </a:extLst>
          </p:cNvPr>
          <p:cNvSpPr>
            <a:spLocks noGrp="1"/>
          </p:cNvSpPr>
          <p:nvPr>
            <p:ph type="dt" sz="half" idx="10"/>
          </p:nvPr>
        </p:nvSpPr>
        <p:spPr/>
        <p:txBody>
          <a:bodyPr/>
          <a:lstStyle/>
          <a:p>
            <a:fld id="{03BFAC0B-8936-40B2-BE49-25D36E021364}" type="datetimeFigureOut">
              <a:rPr lang="en-US" smtClean="0"/>
              <a:t>12/20/2025</a:t>
            </a:fld>
            <a:endParaRPr lang="en-US"/>
          </a:p>
        </p:txBody>
      </p:sp>
      <p:sp>
        <p:nvSpPr>
          <p:cNvPr id="6" name="Footer Placeholder 5">
            <a:extLst>
              <a:ext uri="{FF2B5EF4-FFF2-40B4-BE49-F238E27FC236}">
                <a16:creationId xmlns:a16="http://schemas.microsoft.com/office/drawing/2014/main" id="{33704C47-32C2-E966-3A32-C53186DEC6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A40B24-C247-4F5A-9926-AD82023C7451}"/>
              </a:ext>
            </a:extLst>
          </p:cNvPr>
          <p:cNvSpPr>
            <a:spLocks noGrp="1"/>
          </p:cNvSpPr>
          <p:nvPr>
            <p:ph type="sldNum" sz="quarter" idx="12"/>
          </p:nvPr>
        </p:nvSpPr>
        <p:spPr/>
        <p:txBody>
          <a:bodyPr/>
          <a:lstStyle/>
          <a:p>
            <a:fld id="{D4CD8CCB-606D-4DD4-9E3F-CB0DE6379592}" type="slidenum">
              <a:rPr lang="en-US" smtClean="0"/>
              <a:t>‹#›</a:t>
            </a:fld>
            <a:endParaRPr lang="en-US"/>
          </a:p>
        </p:txBody>
      </p:sp>
    </p:spTree>
    <p:extLst>
      <p:ext uri="{BB962C8B-B14F-4D97-AF65-F5344CB8AC3E}">
        <p14:creationId xmlns:p14="http://schemas.microsoft.com/office/powerpoint/2010/main" val="702112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7594D-5103-4E2D-1A72-1AFC5367F5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ECE963-3854-0B61-CE40-3DFF50143E4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A15005-E0F6-1D78-F21A-6D8D3929C672}"/>
              </a:ext>
            </a:extLst>
          </p:cNvPr>
          <p:cNvSpPr>
            <a:spLocks noGrp="1"/>
          </p:cNvSpPr>
          <p:nvPr>
            <p:ph type="dt" sz="half" idx="10"/>
          </p:nvPr>
        </p:nvSpPr>
        <p:spPr/>
        <p:txBody>
          <a:bodyPr/>
          <a:lstStyle/>
          <a:p>
            <a:fld id="{03BFAC0B-8936-40B2-BE49-25D36E021364}" type="datetimeFigureOut">
              <a:rPr lang="en-US" smtClean="0"/>
              <a:t>12/20/2025</a:t>
            </a:fld>
            <a:endParaRPr lang="en-US"/>
          </a:p>
        </p:txBody>
      </p:sp>
      <p:sp>
        <p:nvSpPr>
          <p:cNvPr id="5" name="Footer Placeholder 4">
            <a:extLst>
              <a:ext uri="{FF2B5EF4-FFF2-40B4-BE49-F238E27FC236}">
                <a16:creationId xmlns:a16="http://schemas.microsoft.com/office/drawing/2014/main" id="{37939A40-217D-9B78-334B-2AE378FD05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E56AD7-095F-BD99-2BCC-38FA3F7A45F5}"/>
              </a:ext>
            </a:extLst>
          </p:cNvPr>
          <p:cNvSpPr>
            <a:spLocks noGrp="1"/>
          </p:cNvSpPr>
          <p:nvPr>
            <p:ph type="sldNum" sz="quarter" idx="12"/>
          </p:nvPr>
        </p:nvSpPr>
        <p:spPr/>
        <p:txBody>
          <a:bodyPr/>
          <a:lstStyle/>
          <a:p>
            <a:fld id="{D4CD8CCB-606D-4DD4-9E3F-CB0DE6379592}" type="slidenum">
              <a:rPr lang="en-US" smtClean="0"/>
              <a:t>‹#›</a:t>
            </a:fld>
            <a:endParaRPr lang="en-US"/>
          </a:p>
        </p:txBody>
      </p:sp>
    </p:spTree>
    <p:extLst>
      <p:ext uri="{BB962C8B-B14F-4D97-AF65-F5344CB8AC3E}">
        <p14:creationId xmlns:p14="http://schemas.microsoft.com/office/powerpoint/2010/main" val="2543513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D8FE64-C876-CCB6-13BD-E8FF922450F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5B13B1-7439-3F31-2C4D-B7BF3AC1F6D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EFAD99-6A37-BCC1-63E8-C8A7B2C84C91}"/>
              </a:ext>
            </a:extLst>
          </p:cNvPr>
          <p:cNvSpPr>
            <a:spLocks noGrp="1"/>
          </p:cNvSpPr>
          <p:nvPr>
            <p:ph type="dt" sz="half" idx="10"/>
          </p:nvPr>
        </p:nvSpPr>
        <p:spPr/>
        <p:txBody>
          <a:bodyPr/>
          <a:lstStyle/>
          <a:p>
            <a:fld id="{03BFAC0B-8936-40B2-BE49-25D36E021364}" type="datetimeFigureOut">
              <a:rPr lang="en-US" smtClean="0"/>
              <a:t>12/20/2025</a:t>
            </a:fld>
            <a:endParaRPr lang="en-US"/>
          </a:p>
        </p:txBody>
      </p:sp>
      <p:sp>
        <p:nvSpPr>
          <p:cNvPr id="5" name="Footer Placeholder 4">
            <a:extLst>
              <a:ext uri="{FF2B5EF4-FFF2-40B4-BE49-F238E27FC236}">
                <a16:creationId xmlns:a16="http://schemas.microsoft.com/office/drawing/2014/main" id="{FFD228D2-30B5-9947-F6FA-1A98D382C4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669494-97C4-8FB0-ECD0-B11AE7144D03}"/>
              </a:ext>
            </a:extLst>
          </p:cNvPr>
          <p:cNvSpPr>
            <a:spLocks noGrp="1"/>
          </p:cNvSpPr>
          <p:nvPr>
            <p:ph type="sldNum" sz="quarter" idx="12"/>
          </p:nvPr>
        </p:nvSpPr>
        <p:spPr/>
        <p:txBody>
          <a:bodyPr/>
          <a:lstStyle/>
          <a:p>
            <a:fld id="{D4CD8CCB-606D-4DD4-9E3F-CB0DE6379592}" type="slidenum">
              <a:rPr lang="en-US" smtClean="0"/>
              <a:t>‹#›</a:t>
            </a:fld>
            <a:endParaRPr lang="en-US"/>
          </a:p>
        </p:txBody>
      </p:sp>
    </p:spTree>
    <p:extLst>
      <p:ext uri="{BB962C8B-B14F-4D97-AF65-F5344CB8AC3E}">
        <p14:creationId xmlns:p14="http://schemas.microsoft.com/office/powerpoint/2010/main" val="4208781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B28B97-920E-63FA-0F3C-BEBE5B29FD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6CAB2C-5190-5ED5-AFF1-B112AD4DEC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5235B9-2A8D-9F67-56B8-E584598677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3BFAC0B-8936-40B2-BE49-25D36E021364}" type="datetimeFigureOut">
              <a:rPr lang="en-US" smtClean="0"/>
              <a:t>12/20/2025</a:t>
            </a:fld>
            <a:endParaRPr lang="en-US"/>
          </a:p>
        </p:txBody>
      </p:sp>
      <p:sp>
        <p:nvSpPr>
          <p:cNvPr id="5" name="Footer Placeholder 4">
            <a:extLst>
              <a:ext uri="{FF2B5EF4-FFF2-40B4-BE49-F238E27FC236}">
                <a16:creationId xmlns:a16="http://schemas.microsoft.com/office/drawing/2014/main" id="{16428999-3DA5-5E3B-519B-B0DD026DAB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5BC64C-B685-C4E2-D6DA-B016DEE885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4CD8CCB-606D-4DD4-9E3F-CB0DE6379592}" type="slidenum">
              <a:rPr lang="en-US" smtClean="0"/>
              <a:t>‹#›</a:t>
            </a:fld>
            <a:endParaRPr lang="en-US"/>
          </a:p>
        </p:txBody>
      </p:sp>
    </p:spTree>
    <p:extLst>
      <p:ext uri="{BB962C8B-B14F-4D97-AF65-F5344CB8AC3E}">
        <p14:creationId xmlns:p14="http://schemas.microsoft.com/office/powerpoint/2010/main" val="16159265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01D857-44C7-B85A-C59D-700CD7F86543}"/>
              </a:ext>
            </a:extLst>
          </p:cNvPr>
          <p:cNvSpPr>
            <a:spLocks noGrp="1"/>
          </p:cNvSpPr>
          <p:nvPr>
            <p:ph type="ctrTitle"/>
          </p:nvPr>
        </p:nvSpPr>
        <p:spPr>
          <a:xfrm>
            <a:off x="638882" y="3577456"/>
            <a:ext cx="10909640" cy="1687814"/>
          </a:xfrm>
        </p:spPr>
        <p:txBody>
          <a:bodyPr anchor="b">
            <a:normAutofit/>
          </a:bodyPr>
          <a:lstStyle/>
          <a:p>
            <a:r>
              <a:rPr lang="en-US" sz="6600" dirty="0"/>
              <a:t>VISION AND GOALS  </a:t>
            </a:r>
          </a:p>
        </p:txBody>
      </p:sp>
      <p:sp>
        <p:nvSpPr>
          <p:cNvPr id="3" name="Subtitle 2">
            <a:extLst>
              <a:ext uri="{FF2B5EF4-FFF2-40B4-BE49-F238E27FC236}">
                <a16:creationId xmlns:a16="http://schemas.microsoft.com/office/drawing/2014/main" id="{B493E1DF-48D6-FB98-F3FF-8F8909E203DE}"/>
              </a:ext>
            </a:extLst>
          </p:cNvPr>
          <p:cNvSpPr>
            <a:spLocks noGrp="1"/>
          </p:cNvSpPr>
          <p:nvPr>
            <p:ph type="subTitle" idx="1"/>
          </p:nvPr>
        </p:nvSpPr>
        <p:spPr>
          <a:xfrm>
            <a:off x="638881" y="5660607"/>
            <a:ext cx="10909643" cy="552659"/>
          </a:xfrm>
        </p:spPr>
        <p:txBody>
          <a:bodyPr anchor="t">
            <a:normAutofit/>
          </a:bodyPr>
          <a:lstStyle/>
          <a:p>
            <a:endParaRPr lang="en-US"/>
          </a:p>
        </p:txBody>
      </p:sp>
      <p:pic>
        <p:nvPicPr>
          <p:cNvPr id="6" name="Picture 5" descr="A blue cubes with white text and numbers&#10;&#10;AI-generated content may be incorrect.">
            <a:extLst>
              <a:ext uri="{FF2B5EF4-FFF2-40B4-BE49-F238E27FC236}">
                <a16:creationId xmlns:a16="http://schemas.microsoft.com/office/drawing/2014/main" id="{253E3861-875F-8C7C-6D2A-78AFFB58594A}"/>
              </a:ext>
            </a:extLst>
          </p:cNvPr>
          <p:cNvPicPr>
            <a:picLocks noChangeAspect="1"/>
          </p:cNvPicPr>
          <p:nvPr/>
        </p:nvPicPr>
        <p:blipFill>
          <a:blip r:embed="rId2"/>
          <a:stretch>
            <a:fillRect/>
          </a:stretch>
        </p:blipFill>
        <p:spPr>
          <a:xfrm>
            <a:off x="2020907" y="283947"/>
            <a:ext cx="8629084" cy="3710507"/>
          </a:xfrm>
          <a:prstGeom prst="rect">
            <a:avLst/>
          </a:prstGeom>
        </p:spPr>
      </p:pic>
      <p:sp>
        <p:nvSpPr>
          <p:cNvPr id="13"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0499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F8A263A4-9D21-48FA-6D1B-A8633E85D62A}"/>
              </a:ext>
            </a:extLst>
          </p:cNvPr>
          <p:cNvGraphicFramePr>
            <a:graphicFrameLocks noGrp="1"/>
          </p:cNvGraphicFramePr>
          <p:nvPr>
            <p:ph idx="1"/>
            <p:extLst>
              <p:ext uri="{D42A27DB-BD31-4B8C-83A1-F6EECF244321}">
                <p14:modId xmlns:p14="http://schemas.microsoft.com/office/powerpoint/2010/main" val="1717578697"/>
              </p:ext>
            </p:extLst>
          </p:nvPr>
        </p:nvGraphicFramePr>
        <p:xfrm>
          <a:off x="379752" y="269823"/>
          <a:ext cx="11812248"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6817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CBA807-CC03-96BE-9805-9A7B4F87E3BE}"/>
            </a:ext>
          </a:extLst>
        </p:cNvPr>
        <p:cNvGrpSpPr/>
        <p:nvPr/>
      </p:nvGrpSpPr>
      <p:grpSpPr>
        <a:xfrm>
          <a:off x="0" y="0"/>
          <a:ext cx="0" cy="0"/>
          <a:chOff x="0" y="0"/>
          <a:chExt cx="0" cy="0"/>
        </a:xfrm>
      </p:grpSpPr>
      <p:pic>
        <p:nvPicPr>
          <p:cNvPr id="19" name="Picture 18" descr="A close up of a colorful swirl&#10;&#10;AI-generated content may be incorrect.">
            <a:extLst>
              <a:ext uri="{FF2B5EF4-FFF2-40B4-BE49-F238E27FC236}">
                <a16:creationId xmlns:a16="http://schemas.microsoft.com/office/drawing/2014/main" id="{26E320D9-C89F-DC1D-FCFA-F73CB143F3EB}"/>
              </a:ext>
            </a:extLst>
          </p:cNvPr>
          <p:cNvPicPr>
            <a:picLocks noChangeAspect="1"/>
          </p:cNvPicPr>
          <p:nvPr/>
        </p:nvPicPr>
        <p:blipFill>
          <a:blip r:embed="rId2">
            <a:duotone>
              <a:schemeClr val="bg2">
                <a:shade val="45000"/>
                <a:satMod val="135000"/>
              </a:schemeClr>
              <a:prstClr val="white"/>
            </a:duotone>
          </a:blip>
          <a:srcRect/>
          <a:stretch>
            <a:fillRect/>
          </a:stretch>
        </p:blipFill>
        <p:spPr>
          <a:xfrm>
            <a:off x="20" y="10"/>
            <a:ext cx="12191980" cy="6857990"/>
          </a:xfrm>
          <a:prstGeom prst="rect">
            <a:avLst/>
          </a:prstGeom>
        </p:spPr>
      </p:pic>
      <p:sp>
        <p:nvSpPr>
          <p:cNvPr id="23" name="Rectangle 22">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43079F47-892E-875A-8409-BF73B8527762}"/>
              </a:ext>
            </a:extLst>
          </p:cNvPr>
          <p:cNvGraphicFramePr>
            <a:graphicFrameLocks noGrp="1"/>
          </p:cNvGraphicFramePr>
          <p:nvPr>
            <p:ph idx="1"/>
            <p:extLst>
              <p:ext uri="{D42A27DB-BD31-4B8C-83A1-F6EECF244321}">
                <p14:modId xmlns:p14="http://schemas.microsoft.com/office/powerpoint/2010/main" val="200076629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0047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648E6B-EB91-E058-4529-9982BA5F023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265FC99-3405-DCDB-2BF7-64984954A86E}"/>
              </a:ext>
            </a:extLst>
          </p:cNvPr>
          <p:cNvSpPr>
            <a:spLocks noGrp="1"/>
          </p:cNvSpPr>
          <p:nvPr>
            <p:ph idx="1"/>
          </p:nvPr>
        </p:nvSpPr>
        <p:spPr>
          <a:xfrm>
            <a:off x="838200" y="477998"/>
            <a:ext cx="11078980" cy="6380002"/>
          </a:xfrm>
        </p:spPr>
        <p:txBody>
          <a:bodyPr>
            <a:normAutofit fontScale="92500"/>
          </a:bodyPr>
          <a:lstStyle/>
          <a:p>
            <a:pPr marL="0" indent="0">
              <a:buNone/>
            </a:pPr>
            <a:r>
              <a:rPr lang="en-US" sz="5400" dirty="0"/>
              <a:t>3. Plant and establish </a:t>
            </a:r>
            <a:r>
              <a:rPr lang="en-US" sz="5400" b="1" u="sng" dirty="0"/>
              <a:t>1 New </a:t>
            </a:r>
            <a:r>
              <a:rPr lang="en-US" sz="5400" b="1" u="sng" dirty="0" err="1"/>
              <a:t>Satelite</a:t>
            </a:r>
            <a:r>
              <a:rPr lang="en-US" sz="5400" b="1" u="sng" dirty="0"/>
              <a:t> </a:t>
            </a:r>
            <a:r>
              <a:rPr lang="en-US" sz="5400" dirty="0"/>
              <a:t>Church this 2026 within the vicinity of San Jose Del Monte Bulacan </a:t>
            </a:r>
          </a:p>
          <a:p>
            <a:pPr marL="0" indent="0">
              <a:buNone/>
            </a:pPr>
            <a:r>
              <a:rPr lang="en-US" sz="5400" dirty="0"/>
              <a:t>(Area of </a:t>
            </a:r>
            <a:r>
              <a:rPr lang="en-US" sz="5400" dirty="0" err="1"/>
              <a:t>Sapang</a:t>
            </a:r>
            <a:r>
              <a:rPr lang="en-US" sz="5400" dirty="0"/>
              <a:t> Palay, </a:t>
            </a:r>
            <a:r>
              <a:rPr lang="en-US" sz="5400" dirty="0" err="1"/>
              <a:t>Brgy</a:t>
            </a:r>
            <a:r>
              <a:rPr lang="en-US" sz="5400" dirty="0"/>
              <a:t>. Sto. Cristo, </a:t>
            </a:r>
            <a:r>
              <a:rPr lang="en-US" sz="5400" dirty="0" err="1"/>
              <a:t>Brgy</a:t>
            </a:r>
            <a:r>
              <a:rPr lang="en-US" sz="5400" dirty="0"/>
              <a:t> Citrus, </a:t>
            </a:r>
            <a:r>
              <a:rPr lang="en-US" sz="5400" dirty="0" err="1"/>
              <a:t>Brgy</a:t>
            </a:r>
            <a:r>
              <a:rPr lang="en-US" sz="5400" dirty="0"/>
              <a:t>. </a:t>
            </a:r>
            <a:r>
              <a:rPr lang="en-US" sz="5400" dirty="0" err="1"/>
              <a:t>Minuyan</a:t>
            </a:r>
            <a:r>
              <a:rPr lang="en-US" sz="5400" dirty="0"/>
              <a:t> and </a:t>
            </a:r>
            <a:r>
              <a:rPr lang="en-US" sz="5400" dirty="0" err="1"/>
              <a:t>Brgy</a:t>
            </a:r>
            <a:r>
              <a:rPr lang="en-US" sz="5400" dirty="0"/>
              <a:t>. Sto. Cristo/</a:t>
            </a:r>
            <a:r>
              <a:rPr lang="en-US" sz="5400" dirty="0" err="1"/>
              <a:t>Macabud</a:t>
            </a:r>
            <a:r>
              <a:rPr lang="en-US" sz="5400" dirty="0"/>
              <a:t>) and Recruit 1 New Emerging/Market Place Pastor and 5 New Pulpit Ministers.</a:t>
            </a:r>
          </a:p>
        </p:txBody>
      </p:sp>
    </p:spTree>
    <p:extLst>
      <p:ext uri="{BB962C8B-B14F-4D97-AF65-F5344CB8AC3E}">
        <p14:creationId xmlns:p14="http://schemas.microsoft.com/office/powerpoint/2010/main" val="3805661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0B28AD-26C1-451D-008A-58BF6BFF88A3}"/>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Arc 1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303CDF0-31D3-56F3-ACDD-082AD206BDAC}"/>
              </a:ext>
            </a:extLst>
          </p:cNvPr>
          <p:cNvSpPr>
            <a:spLocks noGrp="1"/>
          </p:cNvSpPr>
          <p:nvPr>
            <p:ph idx="1"/>
          </p:nvPr>
        </p:nvSpPr>
        <p:spPr>
          <a:xfrm>
            <a:off x="1067604" y="464948"/>
            <a:ext cx="10927829" cy="5987687"/>
          </a:xfrm>
        </p:spPr>
        <p:txBody>
          <a:bodyPr>
            <a:normAutofit fontScale="92500" lnSpcReduction="20000"/>
          </a:bodyPr>
          <a:lstStyle/>
          <a:p>
            <a:pPr marL="0" indent="0">
              <a:buNone/>
            </a:pPr>
            <a:r>
              <a:rPr lang="en-US" sz="6000" dirty="0"/>
              <a:t>4. Recruit, Develop and Train additional 200 Spirit led and Empower Leaders and Workers (100 in </a:t>
            </a:r>
            <a:r>
              <a:rPr lang="en-US" sz="6000" dirty="0" err="1"/>
              <a:t>Tungko</a:t>
            </a:r>
            <a:r>
              <a:rPr lang="en-US" sz="6000" dirty="0"/>
              <a:t>, 50 in Paradise and 50 in </a:t>
            </a:r>
            <a:r>
              <a:rPr lang="en-US" sz="6000" dirty="0" err="1"/>
              <a:t>Muzon</a:t>
            </a:r>
            <a:r>
              <a:rPr lang="en-US" sz="6000" dirty="0"/>
              <a:t>) thru Christian Growth Studies, Leaders and Workers Enhancement Program (LWEP) and Hope Leadership College for Missions and Evangelism.</a:t>
            </a:r>
          </a:p>
        </p:txBody>
      </p:sp>
    </p:spTree>
    <p:extLst>
      <p:ext uri="{BB962C8B-B14F-4D97-AF65-F5344CB8AC3E}">
        <p14:creationId xmlns:p14="http://schemas.microsoft.com/office/powerpoint/2010/main" val="3240145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CB5C6D-7F95-409C-8A61-B982D846083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D59578B-DFB9-8985-B431-2ADC1211DBFD}"/>
              </a:ext>
            </a:extLst>
          </p:cNvPr>
          <p:cNvSpPr>
            <a:spLocks noGrp="1"/>
          </p:cNvSpPr>
          <p:nvPr>
            <p:ph idx="1"/>
          </p:nvPr>
        </p:nvSpPr>
        <p:spPr>
          <a:xfrm>
            <a:off x="773796" y="728421"/>
            <a:ext cx="10741445" cy="5258420"/>
          </a:xfrm>
        </p:spPr>
        <p:txBody>
          <a:bodyPr anchor="t">
            <a:normAutofit fontScale="92500"/>
          </a:bodyPr>
          <a:lstStyle/>
          <a:p>
            <a:pPr marL="0" indent="0">
              <a:buNone/>
            </a:pPr>
            <a:r>
              <a:rPr lang="en-US" sz="5400" dirty="0"/>
              <a:t>5. Establish 150 New Life Groups and Produce 50 New Life Group Leaders in Homes, Super Markets, Government and Business Offices, Communities, School and Campuses. (50 Life Groups in </a:t>
            </a:r>
            <a:r>
              <a:rPr lang="en-US" sz="5400" dirty="0" err="1"/>
              <a:t>Tungko</a:t>
            </a:r>
            <a:r>
              <a:rPr lang="en-US" sz="5400" dirty="0"/>
              <a:t>, 50 in Paradise and 50 in </a:t>
            </a:r>
            <a:r>
              <a:rPr lang="en-US" sz="5400" dirty="0" err="1"/>
              <a:t>Muzon</a:t>
            </a:r>
            <a:r>
              <a:rPr lang="en-US" sz="5400" dirty="0"/>
              <a:t>)</a:t>
            </a:r>
          </a:p>
        </p:txBody>
      </p:sp>
    </p:spTree>
    <p:extLst>
      <p:ext uri="{BB962C8B-B14F-4D97-AF65-F5344CB8AC3E}">
        <p14:creationId xmlns:p14="http://schemas.microsoft.com/office/powerpoint/2010/main" val="896486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C79D182-CB52-49A5-9E04-35BC4844E9A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A955357-3A65-C212-30D0-E7F4D1933698}"/>
              </a:ext>
            </a:extLst>
          </p:cNvPr>
          <p:cNvSpPr>
            <a:spLocks noGrp="1"/>
          </p:cNvSpPr>
          <p:nvPr>
            <p:ph idx="1"/>
          </p:nvPr>
        </p:nvSpPr>
        <p:spPr>
          <a:xfrm>
            <a:off x="822702" y="949194"/>
            <a:ext cx="10853928" cy="4928616"/>
          </a:xfrm>
        </p:spPr>
        <p:txBody>
          <a:bodyPr>
            <a:normAutofit/>
          </a:bodyPr>
          <a:lstStyle/>
          <a:p>
            <a:pPr marL="0" indent="0">
              <a:buNone/>
            </a:pPr>
            <a:r>
              <a:rPr lang="en-US" sz="5400" dirty="0"/>
              <a:t>6. Strengthen and Mobilize </a:t>
            </a:r>
          </a:p>
          <a:p>
            <a:pPr marL="0" indent="0">
              <a:buNone/>
            </a:pPr>
            <a:r>
              <a:rPr lang="en-US" sz="5400" dirty="0"/>
              <a:t>all existing Ministries for Greater Impact resulting in Greater Growth Spiritually and Numerically in the Church thru our own "DISCIPLESHIP PROGRAM".</a:t>
            </a:r>
          </a:p>
        </p:txBody>
      </p:sp>
    </p:spTree>
    <p:extLst>
      <p:ext uri="{BB962C8B-B14F-4D97-AF65-F5344CB8AC3E}">
        <p14:creationId xmlns:p14="http://schemas.microsoft.com/office/powerpoint/2010/main" val="3721844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3328C6-C03C-4380-FE7F-8FB10DCA877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14FF6A5-0E98-6678-3615-8079E545BE97}"/>
              </a:ext>
            </a:extLst>
          </p:cNvPr>
          <p:cNvPicPr>
            <a:picLocks noChangeAspect="1"/>
          </p:cNvPicPr>
          <p:nvPr/>
        </p:nvPicPr>
        <p:blipFill>
          <a:blip r:embed="rId2"/>
          <a:srcRect b="15730"/>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DB89AD51-BAA7-FA82-2718-C197326812C9}"/>
              </a:ext>
            </a:extLst>
          </p:cNvPr>
          <p:cNvGraphicFramePr>
            <a:graphicFrameLocks noGrp="1"/>
          </p:cNvGraphicFramePr>
          <p:nvPr>
            <p:ph idx="1"/>
            <p:extLst>
              <p:ext uri="{D42A27DB-BD31-4B8C-83A1-F6EECF244321}">
                <p14:modId xmlns:p14="http://schemas.microsoft.com/office/powerpoint/2010/main" val="3734779018"/>
              </p:ext>
            </p:extLst>
          </p:nvPr>
        </p:nvGraphicFramePr>
        <p:xfrm>
          <a:off x="478434" y="344775"/>
          <a:ext cx="11378785" cy="59970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78200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2110400-3ADB-CEB7-4C1B-AE9655C636B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F0B18C4-35BE-8C95-9092-0CF6334CD253}"/>
              </a:ext>
            </a:extLst>
          </p:cNvPr>
          <p:cNvSpPr>
            <a:spLocks noGrp="1"/>
          </p:cNvSpPr>
          <p:nvPr>
            <p:ph idx="1"/>
          </p:nvPr>
        </p:nvSpPr>
        <p:spPr>
          <a:xfrm>
            <a:off x="641774" y="743919"/>
            <a:ext cx="10795975" cy="5025946"/>
          </a:xfrm>
        </p:spPr>
        <p:txBody>
          <a:bodyPr anchor="t">
            <a:normAutofit fontScale="92500" lnSpcReduction="10000"/>
          </a:bodyPr>
          <a:lstStyle/>
          <a:p>
            <a:pPr marL="0" indent="0">
              <a:buNone/>
            </a:pPr>
            <a:r>
              <a:rPr lang="en-US" sz="5400" dirty="0"/>
              <a:t> 8. That All Pastors, Leaders, Workers and Family members of Word of Hope Paradise, </a:t>
            </a:r>
            <a:r>
              <a:rPr lang="en-US" sz="5400" dirty="0" err="1"/>
              <a:t>Tungko</a:t>
            </a:r>
            <a:r>
              <a:rPr lang="en-US" sz="5400" dirty="0"/>
              <a:t> and </a:t>
            </a:r>
            <a:r>
              <a:rPr lang="en-US" sz="5400" dirty="0" err="1"/>
              <a:t>Muzon</a:t>
            </a:r>
            <a:r>
              <a:rPr lang="en-US" sz="5400" dirty="0"/>
              <a:t> will experience Spiritual Revival of God and Breakthroughs in their Financial Aspects and God's Favor and Prosperity to All Faithful children of God.</a:t>
            </a:r>
          </a:p>
        </p:txBody>
      </p:sp>
    </p:spTree>
    <p:extLst>
      <p:ext uri="{BB962C8B-B14F-4D97-AF65-F5344CB8AC3E}">
        <p14:creationId xmlns:p14="http://schemas.microsoft.com/office/powerpoint/2010/main" val="4220068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1792B-D78B-2378-9444-CAB3EA9514E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3E1F3D-92D9-E2A0-0A53-591C4EC762E8}"/>
              </a:ext>
            </a:extLst>
          </p:cNvPr>
          <p:cNvSpPr>
            <a:spLocks noGrp="1"/>
          </p:cNvSpPr>
          <p:nvPr>
            <p:ph idx="1"/>
          </p:nvPr>
        </p:nvSpPr>
        <p:spPr>
          <a:xfrm>
            <a:off x="379752" y="269823"/>
            <a:ext cx="11812248" cy="6858000"/>
          </a:xfrm>
        </p:spPr>
        <p:txBody>
          <a:bodyPr>
            <a:noAutofit/>
          </a:bodyPr>
          <a:lstStyle/>
          <a:p>
            <a:pPr marL="0" indent="0">
              <a:buNone/>
            </a:pPr>
            <a:endParaRPr lang="en-US" sz="5400" dirty="0"/>
          </a:p>
        </p:txBody>
      </p:sp>
    </p:spTree>
    <p:extLst>
      <p:ext uri="{BB962C8B-B14F-4D97-AF65-F5344CB8AC3E}">
        <p14:creationId xmlns:p14="http://schemas.microsoft.com/office/powerpoint/2010/main" val="11101073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F42400F751DC459BABF85935270B35" ma:contentTypeVersion="5" ma:contentTypeDescription="Create a new document." ma:contentTypeScope="" ma:versionID="2d84fc1b56b0755f63ae4652ddf820c4">
  <xsd:schema xmlns:xsd="http://www.w3.org/2001/XMLSchema" xmlns:xs="http://www.w3.org/2001/XMLSchema" xmlns:p="http://schemas.microsoft.com/office/2006/metadata/properties" xmlns:ns3="92b2ed86-4fc8-4d3b-bc45-208a9f1bd63e" targetNamespace="http://schemas.microsoft.com/office/2006/metadata/properties" ma:root="true" ma:fieldsID="fe80547bea7b1a58732b2bf03d5d7f1a" ns3:_="">
    <xsd:import namespace="92b2ed86-4fc8-4d3b-bc45-208a9f1bd63e"/>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b2ed86-4fc8-4d3b-bc45-208a9f1bd63e"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9FF731E-8448-4061-B84C-7AB8C9C7CD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b2ed86-4fc8-4d3b-bc45-208a9f1bd6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2502A25-76A6-4A76-B310-28ABE46E03BB}">
  <ds:schemaRefs>
    <ds:schemaRef ds:uri="http://schemas.microsoft.com/sharepoint/v3/contenttype/forms"/>
  </ds:schemaRefs>
</ds:datastoreItem>
</file>

<file path=customXml/itemProps3.xml><?xml version="1.0" encoding="utf-8"?>
<ds:datastoreItem xmlns:ds="http://schemas.openxmlformats.org/officeDocument/2006/customXml" ds:itemID="{F25F00EB-1E47-4CD6-8C9F-450930E6DA66}">
  <ds:schemaRefs>
    <ds:schemaRef ds:uri="http://www.w3.org/XML/1998/namespace"/>
    <ds:schemaRef ds:uri="http://schemas.microsoft.com/office/2006/documentManagement/types"/>
    <ds:schemaRef ds:uri="http://schemas.microsoft.com/office/2006/metadata/properties"/>
    <ds:schemaRef ds:uri="http://purl.org/dc/elements/1.1/"/>
    <ds:schemaRef ds:uri="http://purl.org/dc/dcmitype/"/>
    <ds:schemaRef ds:uri="http://purl.org/dc/terms/"/>
    <ds:schemaRef ds:uri="92b2ed86-4fc8-4d3b-bc45-208a9f1bd63e"/>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5</TotalTime>
  <Words>361</Words>
  <Application>Microsoft Office PowerPoint</Application>
  <PresentationFormat>Widescreen</PresentationFormat>
  <Paragraphs>15</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Aptos</vt:lpstr>
      <vt:lpstr>Aptos Display</vt:lpstr>
      <vt:lpstr>Arial</vt:lpstr>
      <vt:lpstr>Calibri</vt:lpstr>
      <vt:lpstr>Office Theme</vt:lpstr>
      <vt:lpstr>VISION AND GOALS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aldrin p. velasco</dc:creator>
  <cp:lastModifiedBy>aldrin p. velasco</cp:lastModifiedBy>
  <cp:revision>2</cp:revision>
  <dcterms:created xsi:type="dcterms:W3CDTF">2025-12-20T11:59:55Z</dcterms:created>
  <dcterms:modified xsi:type="dcterms:W3CDTF">2026-01-03T00:52:05Z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2026-01-03T00:46:36Z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5bba6f09-88d2-46d2-8d47-50a8aea8b07c</vt:lpwstr>
  </property>
  <property fmtid="{D5CDD505-2E9C-101B-9397-08002B2CF9AE}" pid="7" name="MSIP_Label_defa4170-0d19-0005-0004-bc88714345d2_ActionId">
    <vt:lpwstr>a72f5df2-a337-41ba-aca6-35ebb600adfd</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y fmtid="{D5CDD505-2E9C-101B-9397-08002B2CF9AE}" pid="10" name="ContentTypeId">
    <vt:lpwstr>0x010100F5F42400F751DC459BABF85935270B35</vt:lpwstr>
  </property>
</Properties>
</file>